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2" r:id="rId3"/>
    <p:sldId id="265" r:id="rId4"/>
    <p:sldId id="264" r:id="rId5"/>
    <p:sldId id="281" r:id="rId6"/>
    <p:sldId id="279" r:id="rId7"/>
    <p:sldId id="280" r:id="rId8"/>
    <p:sldId id="291" r:id="rId9"/>
    <p:sldId id="292" r:id="rId10"/>
    <p:sldId id="293" r:id="rId11"/>
    <p:sldId id="282" r:id="rId12"/>
    <p:sldId id="263" r:id="rId13"/>
    <p:sldId id="266" r:id="rId14"/>
    <p:sldId id="283" r:id="rId15"/>
    <p:sldId id="271" r:id="rId16"/>
    <p:sldId id="272" r:id="rId17"/>
    <p:sldId id="284" r:id="rId18"/>
    <p:sldId id="257" r:id="rId19"/>
    <p:sldId id="258" r:id="rId20"/>
    <p:sldId id="285" r:id="rId21"/>
    <p:sldId id="273" r:id="rId22"/>
    <p:sldId id="274" r:id="rId23"/>
    <p:sldId id="278" r:id="rId24"/>
    <p:sldId id="276" r:id="rId25"/>
    <p:sldId id="286" r:id="rId26"/>
    <p:sldId id="259" r:id="rId27"/>
    <p:sldId id="261" r:id="rId28"/>
    <p:sldId id="287" r:id="rId29"/>
    <p:sldId id="260" r:id="rId30"/>
    <p:sldId id="267" r:id="rId31"/>
    <p:sldId id="288" r:id="rId32"/>
    <p:sldId id="277" r:id="rId33"/>
    <p:sldId id="294" r:id="rId34"/>
    <p:sldId id="268" r:id="rId35"/>
    <p:sldId id="270" r:id="rId36"/>
    <p:sldId id="289" r:id="rId3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24560-0A80-4F07-9CAA-FE0B4BE19554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7A2DD-FB9A-4823-B27E-71395D62889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860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7A2DD-FB9A-4823-B27E-71395D62889B}" type="slidenum">
              <a:rPr lang="sk-SK" smtClean="0"/>
              <a:pPr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87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7A2DD-FB9A-4823-B27E-71395D62889B}" type="slidenum">
              <a:rPr lang="sk-SK" smtClean="0"/>
              <a:pPr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951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9D5-6FE1-4707-A411-FBB7B5988A0B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EFAE-380D-4244-BE18-01D48F913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9D5-6FE1-4707-A411-FBB7B5988A0B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EFAE-380D-4244-BE18-01D48F913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9D5-6FE1-4707-A411-FBB7B5988A0B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EFAE-380D-4244-BE18-01D48F913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9D5-6FE1-4707-A411-FBB7B5988A0B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EFAE-380D-4244-BE18-01D48F913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9D5-6FE1-4707-A411-FBB7B5988A0B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EFAE-380D-4244-BE18-01D48F913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9D5-6FE1-4707-A411-FBB7B5988A0B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EFAE-380D-4244-BE18-01D48F913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9D5-6FE1-4707-A411-FBB7B5988A0B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EFAE-380D-4244-BE18-01D48F913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9D5-6FE1-4707-A411-FBB7B5988A0B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EFAE-380D-4244-BE18-01D48F913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9D5-6FE1-4707-A411-FBB7B5988A0B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EFAE-380D-4244-BE18-01D48F913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9D5-6FE1-4707-A411-FBB7B5988A0B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EFAE-380D-4244-BE18-01D48F913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849D5-6FE1-4707-A411-FBB7B5988A0B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EFAE-380D-4244-BE18-01D48F913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849D5-6FE1-4707-A411-FBB7B5988A0B}" type="datetimeFigureOut">
              <a:rPr lang="sk-SK" smtClean="0"/>
              <a:pPr/>
              <a:t>17. 3. 2021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EFAE-380D-4244-BE18-01D48F913B9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4653136"/>
            <a:ext cx="7772400" cy="1470025"/>
          </a:xfrm>
        </p:spPr>
        <p:txBody>
          <a:bodyPr>
            <a:normAutofit/>
          </a:bodyPr>
          <a:lstStyle/>
          <a:p>
            <a:r>
              <a:rPr lang="sk-SK" dirty="0" smtClean="0"/>
              <a:t>POĎME SA S KORONAVÍRUSOM ZABÁVAŤ a POCVIČIŤ si PAMÄŤ.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83568" y="32518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CHCEME  S     STÁLE </a:t>
            </a:r>
            <a:r>
              <a:rPr kumimoji="0" lang="sk-S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LEN BÁŤ? NECHCEME!!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48880"/>
            <a:ext cx="2280669" cy="21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379071" cy="44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A EŠTE NIEČO ČERNEJŠIE: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Ako </a:t>
            </a:r>
            <a:r>
              <a:rPr lang="sk-SK" dirty="0"/>
              <a:t>sa volá odborník na </a:t>
            </a:r>
            <a:r>
              <a:rPr lang="sk-SK" dirty="0" err="1"/>
              <a:t>koronavírus</a:t>
            </a:r>
            <a:r>
              <a:rPr lang="sk-SK" dirty="0"/>
              <a:t>?</a:t>
            </a:r>
            <a:br>
              <a:rPr lang="sk-SK" dirty="0"/>
            </a:br>
            <a:endParaRPr lang="sk-SK" dirty="0" smtClean="0"/>
          </a:p>
          <a:p>
            <a:pPr marL="0" indent="0">
              <a:buNone/>
            </a:pPr>
            <a:r>
              <a:rPr lang="sk-SK" dirty="0" err="1" smtClean="0"/>
              <a:t>Koronér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Viete, kto je </a:t>
            </a:r>
            <a:r>
              <a:rPr lang="sk-SK" dirty="0" err="1" smtClean="0"/>
              <a:t>koronér</a:t>
            </a:r>
            <a:r>
              <a:rPr lang="sk-SK" dirty="0" smtClean="0"/>
              <a:t>? Ak to naozaj chcete vedieť, zistite si </a:t>
            </a:r>
            <a:r>
              <a:rPr lang="sk-SK" dirty="0" smtClean="0">
                <a:sym typeface="Wingdings" panose="05000000000000000000" pitchFamily="2" charset="2"/>
              </a:rPr>
              <a:t>)</a:t>
            </a:r>
            <a:r>
              <a:rPr lang="sk-SK" dirty="0" smtClean="0"/>
              <a:t>!</a:t>
            </a:r>
            <a:endParaRPr lang="sk-SK" dirty="0"/>
          </a:p>
        </p:txBody>
      </p:sp>
      <p:cxnSp>
        <p:nvCxnSpPr>
          <p:cNvPr id="4" name="Rovná spojnica 3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53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Čo môžete urobiť pre lepšiu pamäť </a:t>
            </a:r>
            <a:r>
              <a:rPr lang="sk-SK" sz="6700" dirty="0"/>
              <a:t>DNES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      </a:t>
            </a:r>
            <a:r>
              <a:rPr lang="sk-SK" dirty="0" smtClean="0"/>
              <a:t>Z A</a:t>
            </a:r>
            <a:r>
              <a:rPr lang="sk-SK" dirty="0" smtClean="0"/>
              <a:t> </a:t>
            </a:r>
            <a:r>
              <a:rPr lang="sk-SK" dirty="0" smtClean="0"/>
              <a:t>C V I Č T E   S </a:t>
            </a:r>
            <a:r>
              <a:rPr lang="sk-SK" dirty="0" smtClean="0"/>
              <a:t>I  </a:t>
            </a:r>
            <a:r>
              <a:rPr lang="sk-SK" dirty="0" smtClean="0"/>
              <a:t>T A K,</a:t>
            </a:r>
            <a:br>
              <a:rPr lang="sk-SK" dirty="0" smtClean="0"/>
            </a:br>
            <a:r>
              <a:rPr lang="sk-SK" dirty="0" smtClean="0"/>
              <a:t>           A B Y  S A  V Á M  R O Z B Ú C H A L O</a:t>
            </a:r>
          </a:p>
          <a:p>
            <a:pPr marL="0" indent="0">
              <a:buNone/>
            </a:pPr>
            <a:r>
              <a:rPr lang="sk-SK" dirty="0" smtClean="0"/>
              <a:t>     S R D C E  A   P R E K R V I L O  C E L É  T E L O     </a:t>
            </a:r>
            <a:br>
              <a:rPr lang="sk-SK" dirty="0" smtClean="0"/>
            </a:br>
            <a:r>
              <a:rPr lang="sk-SK" dirty="0" smtClean="0"/>
              <a:t>                    ....A J  P Á N  M O Z O G!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24208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Čo môžete urobiť pre lepšiu pamäť </a:t>
            </a:r>
            <a:br>
              <a:rPr lang="sk-SK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práve </a:t>
            </a:r>
            <a:r>
              <a:rPr lang="sk-SK" sz="7300" dirty="0" smtClean="0">
                <a:solidFill>
                  <a:schemeClr val="bg1">
                    <a:lumMod val="95000"/>
                  </a:schemeClr>
                </a:solidFill>
              </a:rPr>
              <a:t>DNES</a:t>
            </a: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ROZŠIFRUJTE TEXT -</a:t>
            </a:r>
            <a:br>
              <a:rPr lang="sk-SK" dirty="0" smtClean="0">
                <a:solidFill>
                  <a:srgbClr val="002060"/>
                </a:solidFill>
              </a:rPr>
            </a:br>
            <a:r>
              <a:rPr lang="sk-SK" dirty="0" smtClean="0">
                <a:solidFill>
                  <a:srgbClr val="002060"/>
                </a:solidFill>
              </a:rPr>
              <a:t>NAHRAĎTE  1 PÍSMENOM 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sk-SK" dirty="0" smtClean="0">
                <a:solidFill>
                  <a:srgbClr val="002060"/>
                </a:solidFill>
              </a:rPr>
              <a:t>(</a:t>
            </a:r>
            <a:r>
              <a:rPr lang="en-US" dirty="0" smtClean="0">
                <a:solidFill>
                  <a:srgbClr val="002060"/>
                </a:solidFill>
              </a:rPr>
              <a:t>1 =A</a:t>
            </a:r>
            <a:r>
              <a:rPr lang="sk-SK" dirty="0" smtClean="0">
                <a:solidFill>
                  <a:srgbClr val="002060"/>
                </a:solidFill>
              </a:rPr>
              <a:t>),</a:t>
            </a:r>
            <a:br>
              <a:rPr lang="sk-SK" dirty="0" smtClean="0">
                <a:solidFill>
                  <a:srgbClr val="002060"/>
                </a:solidFill>
              </a:rPr>
            </a:br>
            <a:r>
              <a:rPr lang="sk-SK" dirty="0" smtClean="0">
                <a:solidFill>
                  <a:srgbClr val="002060"/>
                </a:solidFill>
              </a:rPr>
              <a:t> </a:t>
            </a:r>
            <a:r>
              <a:rPr lang="sk-SK" sz="2700" dirty="0" smtClean="0">
                <a:solidFill>
                  <a:srgbClr val="002060"/>
                </a:solidFill>
              </a:rPr>
              <a:t>a  2</a:t>
            </a:r>
            <a:r>
              <a:rPr lang="en-US" sz="2700" dirty="0" smtClean="0">
                <a:solidFill>
                  <a:srgbClr val="002060"/>
                </a:solidFill>
              </a:rPr>
              <a:t>=</a:t>
            </a:r>
            <a:r>
              <a:rPr lang="sk-SK" sz="2700" dirty="0" smtClean="0">
                <a:solidFill>
                  <a:srgbClr val="002060"/>
                </a:solidFill>
              </a:rPr>
              <a:t>Í, 3</a:t>
            </a:r>
            <a:r>
              <a:rPr lang="en-US" sz="2700" dirty="0" smtClean="0">
                <a:solidFill>
                  <a:srgbClr val="002060"/>
                </a:solidFill>
              </a:rPr>
              <a:t> = </a:t>
            </a:r>
            <a:r>
              <a:rPr lang="sk-SK" sz="2700" dirty="0" smtClean="0">
                <a:solidFill>
                  <a:srgbClr val="002060"/>
                </a:solidFill>
              </a:rPr>
              <a:t>U, 4</a:t>
            </a:r>
            <a:r>
              <a:rPr lang="en-US" sz="2700" dirty="0" smtClean="0">
                <a:solidFill>
                  <a:srgbClr val="002060"/>
                </a:solidFill>
              </a:rPr>
              <a:t> = </a:t>
            </a:r>
            <a:r>
              <a:rPr lang="sk-SK" sz="2700" dirty="0" smtClean="0">
                <a:solidFill>
                  <a:srgbClr val="002060"/>
                </a:solidFill>
              </a:rPr>
              <a:t>D, 5</a:t>
            </a:r>
            <a:r>
              <a:rPr lang="en-US" sz="2700" dirty="0" smtClean="0">
                <a:solidFill>
                  <a:srgbClr val="002060"/>
                </a:solidFill>
              </a:rPr>
              <a:t> = </a:t>
            </a:r>
            <a:r>
              <a:rPr lang="sk-SK" sz="2700" dirty="0" smtClean="0">
                <a:solidFill>
                  <a:srgbClr val="002060"/>
                </a:solidFill>
              </a:rPr>
              <a:t>P, 6</a:t>
            </a:r>
            <a:r>
              <a:rPr lang="en-US" sz="2700" dirty="0" smtClean="0">
                <a:solidFill>
                  <a:srgbClr val="002060"/>
                </a:solidFill>
              </a:rPr>
              <a:t> =N, 7=</a:t>
            </a:r>
            <a:r>
              <a:rPr lang="sk-SK" sz="2700" dirty="0" smtClean="0">
                <a:solidFill>
                  <a:srgbClr val="002060"/>
                </a:solidFill>
              </a:rPr>
              <a:t>Ž, 8</a:t>
            </a:r>
            <a:r>
              <a:rPr lang="en-US" sz="2700" dirty="0" smtClean="0">
                <a:solidFill>
                  <a:srgbClr val="002060"/>
                </a:solidFill>
              </a:rPr>
              <a:t>=J,</a:t>
            </a:r>
            <a:r>
              <a:rPr lang="sk-SK" sz="2700" dirty="0" smtClean="0">
                <a:solidFill>
                  <a:srgbClr val="002060"/>
                </a:solidFill>
              </a:rPr>
              <a:t> </a:t>
            </a:r>
            <a:r>
              <a:rPr lang="en-US" sz="2700" dirty="0" smtClean="0">
                <a:solidFill>
                  <a:srgbClr val="002060"/>
                </a:solidFill>
              </a:rPr>
              <a:t>9=</a:t>
            </a:r>
            <a:r>
              <a:rPr lang="sk-SK" sz="2700" dirty="0" smtClean="0">
                <a:solidFill>
                  <a:srgbClr val="002060"/>
                </a:solidFill>
              </a:rPr>
              <a:t>Ľ</a:t>
            </a:r>
            <a:r>
              <a:rPr lang="en-US" dirty="0" smtClean="0"/>
              <a:t/>
            </a:r>
            <a:br>
              <a:rPr lang="en-US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3068960"/>
            <a:ext cx="8676456" cy="4525963"/>
          </a:xfrm>
        </p:spPr>
        <p:txBody>
          <a:bodyPr/>
          <a:lstStyle/>
          <a:p>
            <a:r>
              <a:rPr lang="sk-SK" dirty="0" smtClean="0"/>
              <a:t>2019   </a:t>
            </a:r>
            <a:r>
              <a:rPr lang="en-US" dirty="0" smtClean="0"/>
              <a:t>4</a:t>
            </a:r>
            <a:r>
              <a:rPr lang="sk-SK" dirty="0" smtClean="0"/>
              <a:t>R7  S1  Ď1LE</a:t>
            </a:r>
            <a:r>
              <a:rPr lang="en-US" dirty="0" smtClean="0"/>
              <a:t>8</a:t>
            </a:r>
            <a:r>
              <a:rPr lang="sk-SK" dirty="0" smtClean="0"/>
              <a:t>  O4  6EG1T2V6YCH  93D2</a:t>
            </a:r>
          </a:p>
          <a:p>
            <a:r>
              <a:rPr lang="sk-SK" dirty="0" smtClean="0"/>
              <a:t>2021   </a:t>
            </a:r>
            <a:r>
              <a:rPr lang="en-US" dirty="0" smtClean="0"/>
              <a:t>4</a:t>
            </a:r>
            <a:r>
              <a:rPr lang="sk-SK" dirty="0" smtClean="0"/>
              <a:t>R7  S1  Ď1LE</a:t>
            </a:r>
            <a:r>
              <a:rPr lang="en-US" dirty="0" smtClean="0"/>
              <a:t>8</a:t>
            </a:r>
            <a:r>
              <a:rPr lang="sk-SK" dirty="0" smtClean="0"/>
              <a:t>  O4  5OZIT2V6YCH  93D2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827584" y="55892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https://www.pnky.sk/novinky/koronavirus-internetom-koluju-vtipne-obrazky-na-odlahcenie-pozrite-si-nas-vyber/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0" y="198884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3212976"/>
            <a:ext cx="8229600" cy="4525963"/>
          </a:xfrm>
        </p:spPr>
        <p:txBody>
          <a:bodyPr/>
          <a:lstStyle/>
          <a:p>
            <a:r>
              <a:rPr lang="sk-SK" dirty="0" smtClean="0"/>
              <a:t>2019   DRŽ SA ĎALEJ OD NEGATÍVNYCH ĽUDÍ</a:t>
            </a:r>
          </a:p>
          <a:p>
            <a:r>
              <a:rPr lang="sk-SK" dirty="0" smtClean="0"/>
              <a:t>2021   DRŽ SA ĎALEJ OD POZITÍVNYCH ĽUDÍ 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827584" y="55892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https://www.pnky.sk/novinky/koronavirus-internetom-koluju-vtipne-obrazky-na-odlahcenie-pozrite-si-nas-vyber/</a:t>
            </a:r>
            <a:endParaRPr lang="sk-SK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TAK UŽ VIETE, AKÝ JE ROZDIEL MEDZI ROKOM 2019 A 2021?</a:t>
            </a:r>
            <a:endParaRPr lang="sk-SK" dirty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Čo môžete urobiť pre lepšiu pamäť </a:t>
            </a:r>
            <a:r>
              <a:rPr lang="sk-SK" sz="6700" dirty="0"/>
              <a:t>DNES?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R O B T E   V Š E T K O  Ľ A V O U  R U K O U</a:t>
            </a:r>
            <a:r>
              <a:rPr lang="sk-SK" dirty="0" smtClean="0"/>
              <a:t>!</a:t>
            </a:r>
          </a:p>
          <a:p>
            <a:pPr marL="0" indent="0">
              <a:buNone/>
            </a:pPr>
            <a:r>
              <a:rPr lang="sk-SK" dirty="0" smtClean="0"/>
              <a:t>         BUDE TO PRE VÁŠ MOZOG NOVÁ VÝZVA!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24208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>
                <a:solidFill>
                  <a:schemeClr val="bg1">
                    <a:lumMod val="95000"/>
                  </a:schemeClr>
                </a:solidFill>
              </a:rPr>
              <a:t>Čo môžete urobiť pre lepšiu pamäť </a:t>
            </a:r>
            <a:br>
              <a:rPr lang="sk-SK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smtClean="0">
                <a:solidFill>
                  <a:schemeClr val="bg1">
                    <a:lumMod val="95000"/>
                  </a:schemeClr>
                </a:solidFill>
              </a:rPr>
              <a:t>práve </a:t>
            </a:r>
            <a:r>
              <a:rPr lang="sk-SK" sz="7300" smtClean="0">
                <a:solidFill>
                  <a:schemeClr val="bg1">
                    <a:lumMod val="95000"/>
                  </a:schemeClr>
                </a:solidFill>
              </a:rPr>
              <a:t>DNES</a:t>
            </a:r>
            <a:r>
              <a:rPr lang="sk-SK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POSPÁJAJTE SLABIKY, KTORÉ K SEBE PATRIA 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68344" y="2924944"/>
            <a:ext cx="1018456" cy="6046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sk-SK" dirty="0" smtClean="0"/>
              <a:t>MÍN D</a:t>
            </a:r>
            <a:endParaRPr lang="sk-SK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6516216" y="5229200"/>
            <a:ext cx="101845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3707904" y="3212976"/>
            <a:ext cx="101845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VITA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827584" y="5085184"/>
            <a:ext cx="1162472" cy="892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MÍN C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2123728" y="3429000"/>
            <a:ext cx="101845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6444208" y="1772816"/>
            <a:ext cx="101845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HYB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3419872" y="5445224"/>
            <a:ext cx="2160240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200" dirty="0" smtClean="0"/>
              <a:t>aj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VITA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09600" y="1772815"/>
            <a:ext cx="1010072" cy="58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OVO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2411760" y="2060848"/>
            <a:ext cx="18002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OTUŽO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5004048" y="4221088"/>
            <a:ext cx="16561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200" dirty="0" smtClean="0"/>
              <a:t>VANIE</a:t>
            </a:r>
            <a:endParaRPr lang="sk-SK" sz="3200" dirty="0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395536" y="3284984"/>
            <a:ext cx="101845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PRÍ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Zástupný symbol obsahu 2"/>
          <p:cNvSpPr txBox="1">
            <a:spLocks/>
          </p:cNvSpPr>
          <p:nvPr/>
        </p:nvSpPr>
        <p:spPr>
          <a:xfrm>
            <a:off x="5292080" y="2708920"/>
            <a:ext cx="12961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RODA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4644008" y="1628800"/>
            <a:ext cx="12961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RODA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Zástupný symbol obsahu 2"/>
          <p:cNvSpPr txBox="1">
            <a:spLocks/>
          </p:cNvSpPr>
          <p:nvPr/>
        </p:nvSpPr>
        <p:spPr>
          <a:xfrm>
            <a:off x="7452320" y="3933056"/>
            <a:ext cx="12961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Zástupný symbol obsahu 2"/>
          <p:cNvSpPr txBox="1">
            <a:spLocks/>
          </p:cNvSpPr>
          <p:nvPr/>
        </p:nvSpPr>
        <p:spPr>
          <a:xfrm>
            <a:off x="2771800" y="4293096"/>
            <a:ext cx="12961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Zástupný symbol obsahu 2"/>
          <p:cNvSpPr txBox="1">
            <a:spLocks/>
          </p:cNvSpPr>
          <p:nvPr/>
        </p:nvSpPr>
        <p:spPr>
          <a:xfrm>
            <a:off x="1403648" y="2708920"/>
            <a:ext cx="1010072" cy="58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Zástupný symbol obsahu 2"/>
          <p:cNvSpPr txBox="1">
            <a:spLocks/>
          </p:cNvSpPr>
          <p:nvPr/>
        </p:nvSpPr>
        <p:spPr>
          <a:xfrm>
            <a:off x="7668344" y="5733256"/>
            <a:ext cx="1010072" cy="58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ÍČKY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Rovná spojnica 19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A BUDÚ Z TOHO ODPORÚČANIA PRE DOBRÚ NÁLADU A ZDRAVIE 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76056" y="4221088"/>
            <a:ext cx="1368152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dirty="0" smtClean="0"/>
              <a:t>MÍN D</a:t>
            </a:r>
            <a:endParaRPr lang="sk-SK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1432026" y="2320280"/>
            <a:ext cx="101845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CIE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262033" y="3896729"/>
            <a:ext cx="101845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VITA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6444208" y="5464424"/>
            <a:ext cx="216024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MÍN C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7171819" y="1852818"/>
            <a:ext cx="101845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obsahu 2"/>
          <p:cNvSpPr txBox="1">
            <a:spLocks/>
          </p:cNvSpPr>
          <p:nvPr/>
        </p:nvSpPr>
        <p:spPr>
          <a:xfrm>
            <a:off x="7681047" y="2017948"/>
            <a:ext cx="101845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HYB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obsahu 2"/>
          <p:cNvSpPr txBox="1">
            <a:spLocks/>
          </p:cNvSpPr>
          <p:nvPr/>
        </p:nvSpPr>
        <p:spPr>
          <a:xfrm>
            <a:off x="5089284" y="5334839"/>
            <a:ext cx="2160240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200" dirty="0" smtClean="0"/>
              <a:t>aj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VITA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605911" y="2095474"/>
            <a:ext cx="1010072" cy="58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OVO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obsahu 2"/>
          <p:cNvSpPr txBox="1">
            <a:spLocks/>
          </p:cNvSpPr>
          <p:nvPr/>
        </p:nvSpPr>
        <p:spPr>
          <a:xfrm>
            <a:off x="3310658" y="1895718"/>
            <a:ext cx="18002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OTUŽO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4452397" y="2155150"/>
            <a:ext cx="1656184" cy="60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sz="3200" dirty="0" smtClean="0"/>
              <a:t>VANIE</a:t>
            </a:r>
            <a:endParaRPr lang="sk-SK" sz="3200" dirty="0"/>
          </a:p>
        </p:txBody>
      </p:sp>
      <p:sp>
        <p:nvSpPr>
          <p:cNvPr id="13" name="Zástupný symbol obsahu 2"/>
          <p:cNvSpPr txBox="1">
            <a:spLocks/>
          </p:cNvSpPr>
          <p:nvPr/>
        </p:nvSpPr>
        <p:spPr>
          <a:xfrm>
            <a:off x="617732" y="3501008"/>
            <a:ext cx="1018456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PRÍ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Zástupný symbol obsahu 2"/>
          <p:cNvSpPr txBox="1">
            <a:spLocks/>
          </p:cNvSpPr>
          <p:nvPr/>
        </p:nvSpPr>
        <p:spPr>
          <a:xfrm>
            <a:off x="1289022" y="3659324"/>
            <a:ext cx="12961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RODA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Zástupný symbol obsahu 2"/>
          <p:cNvSpPr txBox="1">
            <a:spLocks/>
          </p:cNvSpPr>
          <p:nvPr/>
        </p:nvSpPr>
        <p:spPr>
          <a:xfrm>
            <a:off x="6732240" y="2795228"/>
            <a:ext cx="12961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Zástupný symbol obsahu 2"/>
          <p:cNvSpPr txBox="1">
            <a:spLocks/>
          </p:cNvSpPr>
          <p:nvPr/>
        </p:nvSpPr>
        <p:spPr>
          <a:xfrm>
            <a:off x="7194905" y="2924944"/>
            <a:ext cx="12961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 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Zástupný symbol obsahu 2"/>
          <p:cNvSpPr txBox="1">
            <a:spLocks/>
          </p:cNvSpPr>
          <p:nvPr/>
        </p:nvSpPr>
        <p:spPr>
          <a:xfrm>
            <a:off x="2080130" y="5013176"/>
            <a:ext cx="1010072" cy="58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Zástupný symbol obsahu 2"/>
          <p:cNvSpPr txBox="1">
            <a:spLocks/>
          </p:cNvSpPr>
          <p:nvPr/>
        </p:nvSpPr>
        <p:spPr>
          <a:xfrm>
            <a:off x="2805622" y="5172199"/>
            <a:ext cx="1010072" cy="58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ÍČKY</a:t>
            </a:r>
            <a:endParaRPr kumimoji="0" lang="sk-SK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0" name="Rovná spojnica 19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Čo môžete urobiť pre lepšiu pamäť </a:t>
            </a:r>
            <a:r>
              <a:rPr lang="sk-SK" sz="6700" dirty="0" smtClean="0"/>
              <a:t>DNES?</a:t>
            </a:r>
            <a:endParaRPr lang="sk-SK" sz="67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Z O P A K U J T E   S I   B Á S E Ň, </a:t>
            </a:r>
          </a:p>
          <a:p>
            <a:pPr marL="0" indent="0">
              <a:buNone/>
            </a:pPr>
            <a:r>
              <a:rPr lang="sk-SK" dirty="0" smtClean="0"/>
              <a:t>K T O R Ú   S T E   S A   N A U Č I L I   </a:t>
            </a:r>
            <a:r>
              <a:rPr lang="sk-SK" dirty="0" smtClean="0"/>
              <a:t>V   </a:t>
            </a:r>
            <a:r>
              <a:rPr lang="sk-SK" dirty="0" smtClean="0"/>
              <a:t>Š K O L E      </a:t>
            </a:r>
            <a:br>
              <a:rPr lang="sk-SK" dirty="0" smtClean="0"/>
            </a:br>
            <a:r>
              <a:rPr lang="sk-SK" dirty="0" smtClean="0"/>
              <a:t>            A L E B O   S A   N A U Č T E   N O V Ú.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24208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Čo môžete urobiť pre lepšiu pamäť </a:t>
            </a:r>
            <a:br>
              <a:rPr lang="sk-SK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práve </a:t>
            </a:r>
            <a:r>
              <a:rPr lang="sk-SK" sz="7300" dirty="0" smtClean="0">
                <a:solidFill>
                  <a:schemeClr val="bg1">
                    <a:lumMod val="95000"/>
                  </a:schemeClr>
                </a:solidFill>
              </a:rPr>
              <a:t>DNES</a:t>
            </a: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23439"/>
            <a:ext cx="3178696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</a:t>
            </a:r>
            <a:r>
              <a:rPr lang="sk-SK" b="1" dirty="0" smtClean="0">
                <a:solidFill>
                  <a:srgbClr val="FF0000"/>
                </a:solidFill>
              </a:rPr>
              <a:t>K</a:t>
            </a:r>
            <a:r>
              <a:rPr lang="sk-SK" dirty="0" smtClean="0"/>
              <a:t> ......................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O</a:t>
            </a:r>
            <a:r>
              <a:rPr lang="sk-SK" dirty="0" smtClean="0"/>
              <a:t> ......................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R</a:t>
            </a:r>
            <a:r>
              <a:rPr lang="sk-SK" dirty="0" smtClean="0"/>
              <a:t> ......................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O </a:t>
            </a:r>
            <a:r>
              <a:rPr lang="sk-SK" dirty="0" smtClean="0"/>
              <a:t>......................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N</a:t>
            </a:r>
            <a:r>
              <a:rPr lang="sk-SK" dirty="0" smtClean="0"/>
              <a:t> ......................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A</a:t>
            </a:r>
            <a:r>
              <a:rPr lang="sk-SK" dirty="0" smtClean="0"/>
              <a:t> ......................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V</a:t>
            </a:r>
            <a:r>
              <a:rPr lang="sk-SK" dirty="0" smtClean="0"/>
              <a:t> ......................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I</a:t>
            </a:r>
            <a:r>
              <a:rPr lang="sk-SK" dirty="0" smtClean="0"/>
              <a:t>  ......................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R</a:t>
            </a:r>
            <a:r>
              <a:rPr lang="sk-SK" dirty="0" smtClean="0"/>
              <a:t> ......................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U</a:t>
            </a:r>
            <a:r>
              <a:rPr lang="sk-SK" dirty="0" smtClean="0"/>
              <a:t> ......................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S</a:t>
            </a:r>
            <a:r>
              <a:rPr lang="sk-SK" dirty="0" smtClean="0"/>
              <a:t> ......................</a:t>
            </a:r>
            <a:endParaRPr lang="sk-SK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3347864" y="1346711"/>
            <a:ext cx="1882552" cy="572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23528" y="0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002060"/>
                </a:solidFill>
              </a:rPr>
              <a:t>  VYMYSLITE SLOVÁ, KTORÉ ZAČÍNAJÚ</a:t>
            </a:r>
            <a:br>
              <a:rPr lang="sk-SK" sz="4000" dirty="0" smtClean="0">
                <a:solidFill>
                  <a:srgbClr val="002060"/>
                </a:solidFill>
              </a:rPr>
            </a:br>
            <a:r>
              <a:rPr lang="sk-SK" sz="4000" dirty="0" smtClean="0">
                <a:solidFill>
                  <a:srgbClr val="002060"/>
                </a:solidFill>
              </a:rPr>
              <a:t>    A KONČIA NA UVEDENÉ PÍSMENO</a:t>
            </a:r>
            <a:endParaRPr lang="sk-SK" sz="4000" dirty="0">
              <a:solidFill>
                <a:srgbClr val="002060"/>
              </a:solidFill>
            </a:endParaRPr>
          </a:p>
        </p:txBody>
      </p:sp>
      <p:cxnSp>
        <p:nvCxnSpPr>
          <p:cNvPr id="6" name="Rovná spojnica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9288" y="1267034"/>
            <a:ext cx="3178696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</a:t>
            </a:r>
            <a:r>
              <a:rPr lang="sk-SK" b="1" dirty="0" smtClean="0">
                <a:solidFill>
                  <a:srgbClr val="FF0000"/>
                </a:solidFill>
              </a:rPr>
              <a:t>K</a:t>
            </a:r>
            <a:r>
              <a:rPr lang="sk-SK" dirty="0" smtClean="0"/>
              <a:t>  </a:t>
            </a:r>
            <a:r>
              <a:rPr lang="sk-SK" dirty="0" smtClean="0"/>
              <a:t> A   </a:t>
            </a:r>
            <a:r>
              <a:rPr lang="sk-SK" dirty="0" smtClean="0"/>
              <a:t>K  T  U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O</a:t>
            </a:r>
            <a:r>
              <a:rPr lang="sk-SK" dirty="0" smtClean="0"/>
              <a:t>     ...........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R</a:t>
            </a:r>
            <a:r>
              <a:rPr lang="sk-SK" dirty="0" smtClean="0"/>
              <a:t>    A    D   A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O</a:t>
            </a:r>
            <a:r>
              <a:rPr lang="sk-SK" dirty="0" smtClean="0"/>
              <a:t>         Č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N</a:t>
            </a:r>
            <a:r>
              <a:rPr lang="sk-SK" dirty="0" smtClean="0"/>
              <a:t>   </a:t>
            </a:r>
            <a:r>
              <a:rPr lang="sk-SK" dirty="0" smtClean="0"/>
              <a:t> </a:t>
            </a:r>
            <a:r>
              <a:rPr lang="sk-SK" dirty="0" smtClean="0"/>
              <a:t>Á </a:t>
            </a:r>
            <a:r>
              <a:rPr lang="sk-SK" dirty="0" smtClean="0"/>
              <a:t>  Z   </a:t>
            </a:r>
            <a:r>
              <a:rPr lang="sk-SK" dirty="0" smtClean="0"/>
              <a:t>O  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A</a:t>
            </a:r>
            <a:r>
              <a:rPr lang="sk-SK" dirty="0" smtClean="0"/>
              <a:t> </a:t>
            </a:r>
            <a:r>
              <a:rPr lang="sk-SK" dirty="0" smtClean="0"/>
              <a:t> M  E  R  I 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V</a:t>
            </a:r>
            <a:r>
              <a:rPr lang="sk-SK" dirty="0" smtClean="0"/>
              <a:t>   </a:t>
            </a:r>
            <a:r>
              <a:rPr lang="sk-SK" dirty="0" smtClean="0"/>
              <a:t>E   R   D  </a:t>
            </a:r>
            <a:r>
              <a:rPr lang="sk-SK" dirty="0" smtClean="0"/>
              <a:t>U  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I </a:t>
            </a:r>
            <a:r>
              <a:rPr lang="sk-SK" dirty="0" smtClean="0"/>
              <a:t> </a:t>
            </a:r>
            <a:r>
              <a:rPr lang="sk-SK" dirty="0" smtClean="0"/>
              <a:t>  M    </a:t>
            </a:r>
            <a:r>
              <a:rPr lang="sk-SK" dirty="0" smtClean="0"/>
              <a:t>E   L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R</a:t>
            </a:r>
            <a:r>
              <a:rPr lang="sk-SK" dirty="0" smtClean="0"/>
              <a:t>    O  </a:t>
            </a:r>
            <a:r>
              <a:rPr lang="sk-SK" dirty="0" smtClean="0"/>
              <a:t>  K    </a:t>
            </a:r>
            <a:r>
              <a:rPr lang="sk-SK" dirty="0" smtClean="0"/>
              <a:t>É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U</a:t>
            </a:r>
            <a:r>
              <a:rPr lang="sk-SK" dirty="0" smtClean="0"/>
              <a:t>    </a:t>
            </a:r>
            <a:r>
              <a:rPr lang="sk-SK" dirty="0" smtClean="0"/>
              <a:t>  </a:t>
            </a:r>
            <a:r>
              <a:rPr lang="sk-SK" dirty="0" smtClean="0"/>
              <a:t>C </a:t>
            </a:r>
            <a:r>
              <a:rPr lang="sk-SK" dirty="0" smtClean="0"/>
              <a:t>     </a:t>
            </a:r>
            <a:r>
              <a:rPr lang="sk-SK" dirty="0" smtClean="0"/>
              <a:t>H</a:t>
            </a:r>
            <a:br>
              <a:rPr lang="sk-SK" dirty="0" smtClean="0"/>
            </a:br>
            <a:r>
              <a:rPr lang="sk-SK" dirty="0" smtClean="0">
                <a:solidFill>
                  <a:srgbClr val="FF0000"/>
                </a:solidFill>
              </a:rPr>
              <a:t>S</a:t>
            </a:r>
            <a:r>
              <a:rPr lang="sk-SK" dirty="0" smtClean="0"/>
              <a:t> </a:t>
            </a:r>
            <a:r>
              <a:rPr lang="sk-SK" dirty="0" smtClean="0"/>
              <a:t>  O   P   L   </a:t>
            </a:r>
            <a:r>
              <a:rPr lang="sk-SK" dirty="0" smtClean="0"/>
              <a:t>Í</a:t>
            </a:r>
            <a:endParaRPr lang="sk-SK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2339752" y="1265857"/>
            <a:ext cx="1882552" cy="5721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I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b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k-SK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sk-SK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10791" y="0"/>
            <a:ext cx="8820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300" dirty="0" smtClean="0">
                <a:solidFill>
                  <a:srgbClr val="002060"/>
                </a:solidFill>
              </a:rPr>
              <a:t>MY SME NAŠLI TIETO, MOŽNO SME SA ASPOŇ </a:t>
            </a:r>
            <a:br>
              <a:rPr lang="sk-SK" sz="3300" dirty="0" smtClean="0">
                <a:solidFill>
                  <a:srgbClr val="002060"/>
                </a:solidFill>
              </a:rPr>
            </a:br>
            <a:r>
              <a:rPr lang="sk-SK" sz="3300" dirty="0" smtClean="0">
                <a:solidFill>
                  <a:srgbClr val="002060"/>
                </a:solidFill>
              </a:rPr>
              <a:t>V NIEKTORÝCH PRÍPADOCH  TRAFILI DO VAŠICH </a:t>
            </a:r>
            <a:r>
              <a:rPr lang="sk-SK" sz="3300" dirty="0" smtClean="0">
                <a:solidFill>
                  <a:srgbClr val="002060"/>
                </a:solidFill>
                <a:sym typeface="Wingdings" panose="05000000000000000000" pitchFamily="2" charset="2"/>
              </a:rPr>
              <a:t></a:t>
            </a:r>
            <a:endParaRPr lang="sk-SK" sz="3300" dirty="0">
              <a:solidFill>
                <a:srgbClr val="00206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491880" y="1886508"/>
            <a:ext cx="186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Viete? My nie...</a:t>
            </a:r>
            <a:endParaRPr lang="sk-SK" dirty="0"/>
          </a:p>
        </p:txBody>
      </p:sp>
      <p:cxnSp>
        <p:nvCxnSpPr>
          <p:cNvPr id="6" name="Rovná spojnica 5"/>
          <p:cNvCxnSpPr/>
          <p:nvPr/>
        </p:nvCxnSpPr>
        <p:spPr>
          <a:xfrm>
            <a:off x="0" y="1265857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2060"/>
                </a:solidFill>
              </a:rPr>
              <a:t>POZERAJTE SA 1 MINÚTU NA TENTO OBRÁZOK A SNAŽTE SA ZAPAMÄTAŤ SI DETAILY. </a:t>
            </a:r>
            <a:br>
              <a:rPr lang="sk-SK" sz="3600" dirty="0" smtClean="0">
                <a:solidFill>
                  <a:srgbClr val="002060"/>
                </a:solidFill>
              </a:rPr>
            </a:br>
            <a:r>
              <a:rPr lang="sk-SK" sz="2000" dirty="0" smtClean="0"/>
              <a:t>Potom </a:t>
            </a:r>
            <a:r>
              <a:rPr lang="sk-SK" sz="2000" dirty="0" smtClean="0"/>
              <a:t>prekliknite na ďalšiu stranu.</a:t>
            </a:r>
            <a:endParaRPr lang="sk-SK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925" y="1778851"/>
            <a:ext cx="64981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6334779"/>
            <a:ext cx="8208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dirty="0" smtClean="0"/>
              <a:t>https://www.denik.cz/galerie/vtipy-na-koronavirus.html?photo=1&amp;back=2746678973-36-1</a:t>
            </a:r>
            <a:endParaRPr lang="sk-SK" sz="1000" dirty="0"/>
          </a:p>
        </p:txBody>
      </p:sp>
      <p:cxnSp>
        <p:nvCxnSpPr>
          <p:cNvPr id="6" name="Rovná spojnica 5"/>
          <p:cNvCxnSpPr/>
          <p:nvPr/>
        </p:nvCxnSpPr>
        <p:spPr>
          <a:xfrm>
            <a:off x="0" y="155679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Čo môžete urobiť pre lepšiu pamäť </a:t>
            </a:r>
            <a:r>
              <a:rPr lang="sk-SK" sz="6700" dirty="0" smtClean="0"/>
              <a:t>DNES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M E D I T U J T E  A  P R E C V I Č U J T E  S I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</a:t>
            </a:r>
            <a:r>
              <a:rPr lang="sk-SK" dirty="0" smtClean="0"/>
              <a:t>T A K   S C H O P N O S Ť  S Ú S T R E D E N I </a:t>
            </a:r>
            <a:r>
              <a:rPr lang="sk-SK" dirty="0" smtClean="0"/>
              <a:t>A  SA!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24208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Čo môžete urobiť pre lepšiu pamäť </a:t>
            </a:r>
            <a:br>
              <a:rPr lang="sk-SK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práve </a:t>
            </a:r>
            <a:r>
              <a:rPr lang="sk-SK" sz="7300" dirty="0" smtClean="0">
                <a:solidFill>
                  <a:schemeClr val="bg1">
                    <a:lumMod val="95000"/>
                  </a:schemeClr>
                </a:solidFill>
              </a:rPr>
              <a:t>DNES</a:t>
            </a: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2060"/>
                </a:solidFill>
              </a:rPr>
              <a:t>SPOJTE OBRÁZKY DO SPRÁVNEHO PORADIA PODĽA ZAČIATOČNÉHO PÍSMENA – A OPÄŤ VYTVORÍME SLOVO KORONAVÍRUS</a:t>
            </a:r>
            <a:endParaRPr lang="sk-SK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373216"/>
            <a:ext cx="1310314" cy="121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573016"/>
            <a:ext cx="1307464" cy="101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854265" cy="132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04864"/>
            <a:ext cx="1041684" cy="137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4941168"/>
            <a:ext cx="870289" cy="168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4293096"/>
            <a:ext cx="1718795" cy="109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2708920"/>
            <a:ext cx="7905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4250" y="1777119"/>
            <a:ext cx="1285078" cy="13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12053" y="2132856"/>
            <a:ext cx="1219110" cy="13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35696" y="2564904"/>
            <a:ext cx="1532569" cy="105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4581128"/>
            <a:ext cx="12573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Rovná spojnica 13"/>
          <p:cNvCxnSpPr/>
          <p:nvPr/>
        </p:nvCxnSpPr>
        <p:spPr>
          <a:xfrm>
            <a:off x="70495" y="16288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NIČ ZLOŽITÉ A O</a:t>
            </a:r>
            <a:r>
              <a:rPr lang="sk-SK" dirty="0" smtClean="0">
                <a:solidFill>
                  <a:srgbClr val="002060"/>
                </a:solidFill>
              </a:rPr>
              <a:t>BRÁZKY TEDA MÁTE </a:t>
            </a:r>
            <a:br>
              <a:rPr lang="sk-SK" dirty="0" smtClean="0">
                <a:solidFill>
                  <a:srgbClr val="002060"/>
                </a:solidFill>
              </a:rPr>
            </a:br>
            <a:r>
              <a:rPr lang="sk-SK" dirty="0" smtClean="0">
                <a:solidFill>
                  <a:srgbClr val="002060"/>
                </a:solidFill>
              </a:rPr>
              <a:t>V PORADÍ:</a:t>
            </a:r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1310314" cy="121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96952"/>
            <a:ext cx="1307464" cy="101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708920"/>
            <a:ext cx="854265" cy="132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636912"/>
            <a:ext cx="1041684" cy="137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348880"/>
            <a:ext cx="870289" cy="168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924944"/>
            <a:ext cx="1718795" cy="109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149080"/>
            <a:ext cx="7905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293096"/>
            <a:ext cx="17811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4149080"/>
            <a:ext cx="1666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4581128"/>
            <a:ext cx="2159893" cy="148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4221088"/>
            <a:ext cx="12573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BlokTextu 13"/>
          <p:cNvSpPr txBox="1"/>
          <p:nvPr/>
        </p:nvSpPr>
        <p:spPr>
          <a:xfrm>
            <a:off x="1259632" y="177281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Kôň, Oko, Ruka, Okno, Noha, Auto, Vlasy, Ihla, Rezeň, Ucho, Sob</a:t>
            </a:r>
            <a:endParaRPr lang="sk-SK" dirty="0"/>
          </a:p>
        </p:txBody>
      </p:sp>
      <p:cxnSp>
        <p:nvCxnSpPr>
          <p:cNvPr id="15" name="Rovná spojnica 1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27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2200" dirty="0" smtClean="0">
                <a:solidFill>
                  <a:srgbClr val="002060"/>
                </a:solidFill>
              </a:rPr>
              <a:t>A teraz niečo </a:t>
            </a:r>
            <a:r>
              <a:rPr lang="sk-SK" sz="2200" dirty="0" smtClean="0">
                <a:solidFill>
                  <a:srgbClr val="002060"/>
                </a:solidFill>
              </a:rPr>
              <a:t>ťažšie: </a:t>
            </a:r>
            <a:r>
              <a:rPr lang="sk-SK" dirty="0" smtClean="0">
                <a:solidFill>
                  <a:srgbClr val="002060"/>
                </a:solidFill>
              </a:rPr>
              <a:t>ZORAĎTE OSOBNOSTI podľa krstného mena (slovo KORONAVÍRUS)</a:t>
            </a:r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700808"/>
            <a:ext cx="12573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132856"/>
            <a:ext cx="120013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133416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789040"/>
            <a:ext cx="15811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988840"/>
            <a:ext cx="1552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284984"/>
            <a:ext cx="1200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941168"/>
            <a:ext cx="12477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1700808"/>
            <a:ext cx="14478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2120" y="3933056"/>
            <a:ext cx="1257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3861048"/>
            <a:ext cx="1752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4869160"/>
            <a:ext cx="14763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Rovná spojnica 13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86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ZVLÁDLI STE? TAKŽE TO MÁTE TAKTO: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23528" y="162880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Katarína </a:t>
            </a:r>
            <a:r>
              <a:rPr lang="sk-SK" dirty="0" err="1" smtClean="0"/>
              <a:t>Knechtová</a:t>
            </a:r>
            <a:r>
              <a:rPr lang="sk-SK" dirty="0" smtClean="0"/>
              <a:t>, Oľga </a:t>
            </a:r>
            <a:r>
              <a:rPr lang="sk-SK" dirty="0" err="1" smtClean="0"/>
              <a:t>Havlová</a:t>
            </a:r>
            <a:r>
              <a:rPr lang="sk-SK" dirty="0" smtClean="0"/>
              <a:t>, Roman </a:t>
            </a:r>
            <a:r>
              <a:rPr lang="sk-SK" dirty="0" err="1" smtClean="0"/>
              <a:t>Pomajbo</a:t>
            </a:r>
            <a:r>
              <a:rPr lang="sk-SK" dirty="0" smtClean="0"/>
              <a:t>, </a:t>
            </a:r>
            <a:r>
              <a:rPr lang="sk-SK" dirty="0" err="1" smtClean="0"/>
              <a:t>Orson</a:t>
            </a:r>
            <a:r>
              <a:rPr lang="sk-SK" dirty="0" smtClean="0"/>
              <a:t> </a:t>
            </a:r>
            <a:r>
              <a:rPr lang="sk-SK" dirty="0" err="1" smtClean="0"/>
              <a:t>Welles</a:t>
            </a:r>
            <a:r>
              <a:rPr lang="sk-SK" dirty="0" smtClean="0"/>
              <a:t>, </a:t>
            </a:r>
            <a:r>
              <a:rPr lang="sk-SK" dirty="0" err="1" smtClean="0"/>
              <a:t>Natalia</a:t>
            </a:r>
            <a:r>
              <a:rPr lang="sk-SK" dirty="0" smtClean="0"/>
              <a:t> </a:t>
            </a:r>
            <a:r>
              <a:rPr lang="sk-SK" dirty="0" err="1" smtClean="0"/>
              <a:t>Portman</a:t>
            </a:r>
            <a:r>
              <a:rPr lang="sk-SK" dirty="0" smtClean="0"/>
              <a:t>,  Albert Einstein, Vladimír </a:t>
            </a:r>
            <a:r>
              <a:rPr lang="sk-SK" dirty="0" err="1" smtClean="0"/>
              <a:t>Remek</a:t>
            </a:r>
            <a:r>
              <a:rPr lang="sk-SK" dirty="0" smtClean="0"/>
              <a:t>, Igor </a:t>
            </a:r>
            <a:r>
              <a:rPr lang="sk-SK" dirty="0" err="1" smtClean="0"/>
              <a:t>Matovič</a:t>
            </a:r>
            <a:r>
              <a:rPr lang="sk-SK" dirty="0" smtClean="0"/>
              <a:t>, Richard </a:t>
            </a:r>
            <a:r>
              <a:rPr lang="sk-SK" dirty="0" err="1" smtClean="0"/>
              <a:t>Gere</a:t>
            </a:r>
            <a:r>
              <a:rPr lang="sk-SK" dirty="0" smtClean="0"/>
              <a:t>, </a:t>
            </a:r>
            <a:r>
              <a:rPr lang="sk-SK" dirty="0" err="1" smtClean="0"/>
              <a:t>Ursula</a:t>
            </a:r>
            <a:r>
              <a:rPr lang="sk-SK" dirty="0" smtClean="0"/>
              <a:t> von der </a:t>
            </a:r>
            <a:r>
              <a:rPr lang="sk-SK" dirty="0" err="1" smtClean="0"/>
              <a:t>Leyen</a:t>
            </a:r>
            <a:r>
              <a:rPr lang="sk-SK" dirty="0" smtClean="0"/>
              <a:t>,  </a:t>
            </a:r>
            <a:r>
              <a:rPr lang="sk-SK" dirty="0" err="1" smtClean="0"/>
              <a:t>Steve</a:t>
            </a:r>
            <a:r>
              <a:rPr lang="sk-SK" dirty="0" smtClean="0"/>
              <a:t>  </a:t>
            </a:r>
            <a:r>
              <a:rPr lang="sk-SK" dirty="0" err="1" smtClean="0"/>
              <a:t>Job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492896"/>
            <a:ext cx="12573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492896"/>
            <a:ext cx="120013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950" y="2708920"/>
            <a:ext cx="119372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708920"/>
            <a:ext cx="1293118" cy="118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564904"/>
            <a:ext cx="1276403" cy="133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492896"/>
            <a:ext cx="1200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149080"/>
            <a:ext cx="12477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221088"/>
            <a:ext cx="1296144" cy="167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4293096"/>
            <a:ext cx="1257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4365104"/>
            <a:ext cx="1516002" cy="13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528" y="4365104"/>
            <a:ext cx="14763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ovná spojnica 1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môžete urobiť pre lepšiu pamäť </a:t>
            </a:r>
            <a:r>
              <a:rPr lang="sk-SK" sz="6700" dirty="0" smtClean="0"/>
              <a:t>DNES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2420888"/>
            <a:ext cx="8229600" cy="13967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   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</a:t>
            </a:r>
            <a:br>
              <a:rPr lang="sk-SK" dirty="0" smtClean="0"/>
            </a:b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16000" dirty="0" smtClean="0"/>
              <a:t>        Č </a:t>
            </a:r>
            <a:r>
              <a:rPr lang="sk-SK" sz="16000" dirty="0" smtClean="0"/>
              <a:t>Í T A J T E  K N I H U! </a:t>
            </a:r>
            <a:endParaRPr lang="sk-SK" sz="1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677" y="3068960"/>
            <a:ext cx="2093685" cy="28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0" y="0"/>
            <a:ext cx="9144000" cy="24208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>
                <a:solidFill>
                  <a:schemeClr val="bg1">
                    <a:lumMod val="95000"/>
                  </a:schemeClr>
                </a:solidFill>
              </a:rPr>
              <a:t>Čo môžete urobiť pre lepšiu pamäť </a:t>
            </a:r>
            <a:br>
              <a:rPr lang="sk-SK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smtClean="0">
                <a:solidFill>
                  <a:schemeClr val="bg1">
                    <a:lumMod val="95000"/>
                  </a:schemeClr>
                </a:solidFill>
              </a:rPr>
              <a:t>práve </a:t>
            </a:r>
            <a:r>
              <a:rPr lang="sk-SK" sz="7300" smtClean="0">
                <a:solidFill>
                  <a:schemeClr val="bg1">
                    <a:lumMod val="95000"/>
                  </a:schemeClr>
                </a:solidFill>
              </a:rPr>
              <a:t>DNES</a:t>
            </a:r>
            <a:r>
              <a:rPr lang="sk-SK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1043608" y="1136501"/>
            <a:ext cx="663508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K .......................................................</a:t>
            </a:r>
            <a:br>
              <a:rPr lang="sk-SK" dirty="0" smtClean="0"/>
            </a:br>
            <a:r>
              <a:rPr lang="sk-SK" dirty="0" smtClean="0"/>
              <a:t>O .......................................................</a:t>
            </a:r>
            <a:br>
              <a:rPr lang="sk-SK" dirty="0" smtClean="0"/>
            </a:br>
            <a:r>
              <a:rPr lang="sk-SK" dirty="0" smtClean="0"/>
              <a:t>R .......................................................</a:t>
            </a:r>
            <a:br>
              <a:rPr lang="sk-SK" dirty="0" smtClean="0"/>
            </a:br>
            <a:r>
              <a:rPr lang="sk-SK" dirty="0" smtClean="0"/>
              <a:t>O .......................................................</a:t>
            </a:r>
            <a:br>
              <a:rPr lang="sk-SK" dirty="0" smtClean="0"/>
            </a:br>
            <a:r>
              <a:rPr lang="sk-SK" dirty="0" smtClean="0"/>
              <a:t>N .......................................................</a:t>
            </a:r>
            <a:br>
              <a:rPr lang="sk-SK" dirty="0" smtClean="0"/>
            </a:br>
            <a:r>
              <a:rPr lang="sk-SK" dirty="0" smtClean="0"/>
              <a:t>A ........................................................</a:t>
            </a:r>
            <a:br>
              <a:rPr lang="sk-SK" dirty="0" smtClean="0"/>
            </a:br>
            <a:r>
              <a:rPr lang="sk-SK" dirty="0" smtClean="0"/>
              <a:t>V ........................................................</a:t>
            </a:r>
            <a:br>
              <a:rPr lang="sk-SK" dirty="0" smtClean="0"/>
            </a:br>
            <a:r>
              <a:rPr lang="sk-SK" dirty="0" smtClean="0"/>
              <a:t>I  ........................................................</a:t>
            </a:r>
            <a:br>
              <a:rPr lang="sk-SK" dirty="0" smtClean="0"/>
            </a:br>
            <a:r>
              <a:rPr lang="sk-SK" dirty="0" smtClean="0"/>
              <a:t>R ........................................................</a:t>
            </a:r>
            <a:br>
              <a:rPr lang="sk-SK" dirty="0" smtClean="0"/>
            </a:br>
            <a:r>
              <a:rPr lang="sk-SK" dirty="0" smtClean="0"/>
              <a:t>U .......................................................</a:t>
            </a:r>
            <a:br>
              <a:rPr lang="sk-SK" dirty="0" smtClean="0"/>
            </a:br>
            <a:r>
              <a:rPr lang="sk-SK" dirty="0" smtClean="0"/>
              <a:t>S ........................................................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0" y="32092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 smtClean="0">
                <a:solidFill>
                  <a:srgbClr val="002060"/>
                </a:solidFill>
              </a:rPr>
              <a:t>NAPÍŠTE  NA KAŽDÉ PÍSMENO 5 NÁZVOV  MIEST</a:t>
            </a:r>
            <a:endParaRPr lang="sk-SK" sz="3600" dirty="0">
              <a:solidFill>
                <a:srgbClr val="002060"/>
              </a:solidFill>
            </a:endParaRPr>
          </a:p>
        </p:txBody>
      </p:sp>
      <p:cxnSp>
        <p:nvCxnSpPr>
          <p:cNvPr id="6" name="Rovná spojnica 5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467544" y="1136501"/>
            <a:ext cx="7931224" cy="57214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dirty="0" smtClean="0"/>
              <a:t>    </a:t>
            </a:r>
            <a:r>
              <a:rPr lang="sk-SK" b="1" dirty="0" smtClean="0">
                <a:solidFill>
                  <a:srgbClr val="FF0000"/>
                </a:solidFill>
              </a:rPr>
              <a:t>K </a:t>
            </a:r>
            <a:r>
              <a:rPr lang="sk-SK" dirty="0" smtClean="0"/>
              <a:t>odaň, Košice, </a:t>
            </a:r>
            <a:r>
              <a:rPr lang="sk-SK" dirty="0" err="1" smtClean="0"/>
              <a:t>Krompach</a:t>
            </a:r>
            <a:r>
              <a:rPr lang="sk-SK" dirty="0" smtClean="0"/>
              <a:t>, </a:t>
            </a:r>
            <a:r>
              <a:rPr lang="sk-SK" dirty="0" err="1" smtClean="0"/>
              <a:t>Kiev</a:t>
            </a:r>
            <a:r>
              <a:rPr lang="sk-SK" dirty="0" smtClean="0"/>
              <a:t>, Komárno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solidFill>
                  <a:srgbClr val="FF0000"/>
                </a:solidFill>
              </a:rPr>
              <a:t>O</a:t>
            </a:r>
            <a:r>
              <a:rPr lang="sk-SK" dirty="0" smtClean="0"/>
              <a:t>pava, </a:t>
            </a:r>
            <a:r>
              <a:rPr lang="sk-SK" dirty="0" err="1" smtClean="0"/>
              <a:t>Otawa</a:t>
            </a:r>
            <a:r>
              <a:rPr lang="sk-SK" dirty="0" smtClean="0"/>
              <a:t>, Olomouc, Ostrava, </a:t>
            </a:r>
            <a:r>
              <a:rPr lang="sk-SK" dirty="0" smtClean="0"/>
              <a:t>Oslo </a:t>
            </a:r>
            <a:br>
              <a:rPr lang="sk-SK" dirty="0" smtClean="0"/>
            </a:br>
            <a:r>
              <a:rPr lang="sk-SK" b="1" dirty="0" smtClean="0">
                <a:solidFill>
                  <a:srgbClr val="FF0000"/>
                </a:solidFill>
              </a:rPr>
              <a:t>R </a:t>
            </a:r>
            <a:r>
              <a:rPr lang="sk-SK" dirty="0" err="1" smtClean="0"/>
              <a:t>ím</a:t>
            </a:r>
            <a:r>
              <a:rPr lang="sk-SK" dirty="0" smtClean="0"/>
              <a:t>, Rajec, Rožňava, Rotterdam, Rio </a:t>
            </a:r>
            <a:r>
              <a:rPr lang="sk-SK" dirty="0" err="1" smtClean="0"/>
              <a:t>de</a:t>
            </a:r>
            <a:r>
              <a:rPr lang="sk-SK" dirty="0" smtClean="0"/>
              <a:t> Janeiro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solidFill>
                  <a:srgbClr val="FF0000"/>
                </a:solidFill>
              </a:rPr>
              <a:t>O </a:t>
            </a:r>
            <a:r>
              <a:rPr lang="sk-SK" dirty="0" err="1" smtClean="0"/>
              <a:t>xford</a:t>
            </a:r>
            <a:r>
              <a:rPr lang="sk-SK" b="1" dirty="0" smtClean="0"/>
              <a:t>, </a:t>
            </a:r>
            <a:r>
              <a:rPr lang="sk-SK" dirty="0" err="1" smtClean="0"/>
              <a:t>Opatovice</a:t>
            </a:r>
            <a:r>
              <a:rPr lang="sk-SK" dirty="0" smtClean="0"/>
              <a:t>, </a:t>
            </a:r>
            <a:r>
              <a:rPr lang="sk-SK" dirty="0" err="1" smtClean="0"/>
              <a:t>Orlando</a:t>
            </a:r>
            <a:r>
              <a:rPr lang="sk-SK" b="1" dirty="0" smtClean="0"/>
              <a:t>, </a:t>
            </a:r>
            <a:r>
              <a:rPr lang="sk-SK" dirty="0" smtClean="0"/>
              <a:t>Oslo, Otrokovice</a:t>
            </a:r>
          </a:p>
          <a:p>
            <a:pPr>
              <a:buNone/>
            </a:pPr>
            <a:r>
              <a:rPr lang="sk-SK" b="1" dirty="0" smtClean="0"/>
              <a:t>    </a:t>
            </a:r>
            <a:r>
              <a:rPr lang="sk-SK" b="1" dirty="0" smtClean="0">
                <a:solidFill>
                  <a:srgbClr val="FF0000"/>
                </a:solidFill>
              </a:rPr>
              <a:t>N </a:t>
            </a:r>
            <a:r>
              <a:rPr lang="sk-SK" dirty="0" err="1" smtClean="0"/>
              <a:t>áchod</a:t>
            </a:r>
            <a:r>
              <a:rPr lang="sk-SK" dirty="0" smtClean="0"/>
              <a:t>, Nové Zámky, Nitra, Nové Mesto nad </a:t>
            </a:r>
            <a:br>
              <a:rPr lang="sk-SK" dirty="0" smtClean="0"/>
            </a:br>
            <a:r>
              <a:rPr lang="sk-SK" dirty="0" smtClean="0"/>
              <a:t>   Váhom, Nantes, Námestovo</a:t>
            </a:r>
            <a:br>
              <a:rPr lang="sk-SK" dirty="0" smtClean="0"/>
            </a:br>
            <a:r>
              <a:rPr lang="sk-SK" b="1" dirty="0" smtClean="0">
                <a:solidFill>
                  <a:srgbClr val="FF0000"/>
                </a:solidFill>
              </a:rPr>
              <a:t>A </a:t>
            </a:r>
            <a:r>
              <a:rPr lang="sk-SK" dirty="0" smtClean="0"/>
              <a:t>š, Amsterdam, Atény, Ankara, </a:t>
            </a:r>
            <a:r>
              <a:rPr lang="sk-SK" dirty="0" err="1" smtClean="0"/>
              <a:t>Abu</a:t>
            </a:r>
            <a:r>
              <a:rPr lang="sk-SK" dirty="0" smtClean="0"/>
              <a:t> </a:t>
            </a:r>
            <a:r>
              <a:rPr lang="sk-SK" dirty="0" err="1" smtClean="0"/>
              <a:t>Dhabi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solidFill>
                  <a:srgbClr val="FF0000"/>
                </a:solidFill>
              </a:rPr>
              <a:t>V </a:t>
            </a:r>
            <a:r>
              <a:rPr lang="sk-SK" dirty="0" err="1" smtClean="0"/>
              <a:t>ilňus</a:t>
            </a:r>
            <a:r>
              <a:rPr lang="sk-SK" b="1" dirty="0" smtClean="0"/>
              <a:t>, </a:t>
            </a:r>
            <a:r>
              <a:rPr lang="sk-SK" dirty="0" err="1" smtClean="0"/>
              <a:t>Verona</a:t>
            </a:r>
            <a:r>
              <a:rPr lang="sk-SK" dirty="0" smtClean="0"/>
              <a:t>, </a:t>
            </a:r>
            <a:r>
              <a:rPr lang="sk-SK" dirty="0" err="1" smtClean="0"/>
              <a:t>Velehrad</a:t>
            </a:r>
            <a:r>
              <a:rPr lang="sk-SK" dirty="0" smtClean="0"/>
              <a:t>, Veľký Krtíš, Vranov  </a:t>
            </a:r>
            <a:br>
              <a:rPr lang="sk-SK" dirty="0" smtClean="0"/>
            </a:br>
            <a:r>
              <a:rPr lang="sk-SK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I </a:t>
            </a:r>
            <a:r>
              <a:rPr lang="sk-SK" dirty="0" err="1" smtClean="0"/>
              <a:t>lava</a:t>
            </a:r>
            <a:r>
              <a:rPr lang="sk-SK" dirty="0" smtClean="0"/>
              <a:t>, Ivanka pri Dunaji, Istanbul, </a:t>
            </a:r>
            <a:r>
              <a:rPr lang="sk-SK" dirty="0" err="1" smtClean="0"/>
              <a:t>Ibadan</a:t>
            </a:r>
            <a:r>
              <a:rPr lang="sk-SK" b="1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>
                <a:solidFill>
                  <a:srgbClr val="FF0000"/>
                </a:solidFill>
              </a:rPr>
              <a:t>R </a:t>
            </a:r>
            <a:r>
              <a:rPr lang="sk-SK" dirty="0" err="1" smtClean="0"/>
              <a:t>ožňov</a:t>
            </a:r>
            <a:r>
              <a:rPr lang="sk-SK" dirty="0" smtClean="0"/>
              <a:t> pod </a:t>
            </a:r>
            <a:r>
              <a:rPr lang="sk-SK" dirty="0" err="1" smtClean="0"/>
              <a:t>Radhoštem</a:t>
            </a:r>
            <a:r>
              <a:rPr lang="sk-SK" dirty="0" smtClean="0"/>
              <a:t>, </a:t>
            </a:r>
            <a:r>
              <a:rPr lang="sk-SK" dirty="0" err="1" smtClean="0"/>
              <a:t>Reykjavik</a:t>
            </a:r>
            <a:r>
              <a:rPr lang="sk-SK" dirty="0" smtClean="0"/>
              <a:t>, Rimavská </a:t>
            </a:r>
            <a:br>
              <a:rPr lang="sk-SK" dirty="0" smtClean="0"/>
            </a:br>
            <a:r>
              <a:rPr lang="sk-SK" dirty="0" smtClean="0"/>
              <a:t>   Sobota, </a:t>
            </a:r>
            <a:r>
              <a:rPr lang="sk-SK" dirty="0" err="1" smtClean="0"/>
              <a:t>Rouen</a:t>
            </a:r>
            <a:r>
              <a:rPr lang="sk-SK" dirty="0" smtClean="0"/>
              <a:t>, </a:t>
            </a:r>
            <a:br>
              <a:rPr lang="sk-SK" dirty="0" smtClean="0"/>
            </a:br>
            <a:r>
              <a:rPr lang="sk-SK" b="1" dirty="0" smtClean="0">
                <a:solidFill>
                  <a:srgbClr val="FF0000"/>
                </a:solidFill>
              </a:rPr>
              <a:t>U </a:t>
            </a:r>
            <a:r>
              <a:rPr lang="sk-SK" dirty="0" err="1" smtClean="0"/>
              <a:t>herské</a:t>
            </a:r>
            <a:r>
              <a:rPr lang="sk-SK" dirty="0" smtClean="0"/>
              <a:t> Hradište, </a:t>
            </a:r>
            <a:r>
              <a:rPr lang="sk-SK" dirty="0" err="1" smtClean="0"/>
              <a:t>Ustí</a:t>
            </a:r>
            <a:r>
              <a:rPr lang="sk-SK" dirty="0" smtClean="0"/>
              <a:t> nad </a:t>
            </a:r>
            <a:r>
              <a:rPr lang="sk-SK" dirty="0" err="1" smtClean="0"/>
              <a:t>Labem</a:t>
            </a:r>
            <a:r>
              <a:rPr lang="sk-SK" dirty="0" smtClean="0"/>
              <a:t>, Užhorod, </a:t>
            </a:r>
            <a:br>
              <a:rPr lang="sk-SK" dirty="0" smtClean="0"/>
            </a:br>
            <a:r>
              <a:rPr lang="sk-SK" dirty="0" smtClean="0"/>
              <a:t>    </a:t>
            </a:r>
            <a:r>
              <a:rPr lang="sk-SK" dirty="0" err="1" smtClean="0"/>
              <a:t>Ulánbatar</a:t>
            </a:r>
            <a:r>
              <a:rPr lang="sk-SK" dirty="0" smtClean="0"/>
              <a:t>, </a:t>
            </a:r>
            <a:r>
              <a:rPr lang="sk-SK" dirty="0" err="1" smtClean="0"/>
              <a:t>Ushuaia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sk-SK" b="1" dirty="0" smtClean="0">
                <a:solidFill>
                  <a:srgbClr val="FF0000"/>
                </a:solidFill>
              </a:rPr>
              <a:t>S </a:t>
            </a:r>
            <a:r>
              <a:rPr lang="sk-SK" dirty="0" err="1" smtClean="0"/>
              <a:t>liač</a:t>
            </a:r>
            <a:r>
              <a:rPr lang="sk-SK" dirty="0" smtClean="0"/>
              <a:t>, </a:t>
            </a:r>
            <a:r>
              <a:rPr lang="sk-SK" dirty="0" err="1" smtClean="0"/>
              <a:t>Sidney</a:t>
            </a:r>
            <a:r>
              <a:rPr lang="sk-SK" dirty="0" smtClean="0"/>
              <a:t>, Soul, Salzburg, Senica</a:t>
            </a:r>
            <a:endParaRPr lang="sk-SK" dirty="0"/>
          </a:p>
        </p:txBody>
      </p:sp>
      <p:sp>
        <p:nvSpPr>
          <p:cNvPr id="2" name="BlokTextu 1"/>
          <p:cNvSpPr txBox="1"/>
          <p:nvPr/>
        </p:nvSpPr>
        <p:spPr>
          <a:xfrm>
            <a:off x="2987824" y="9678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rgbClr val="002060"/>
                </a:solidFill>
              </a:rPr>
              <a:t>NAPRÍKLAD</a:t>
            </a:r>
            <a:endParaRPr lang="sk-SK" sz="4000" dirty="0">
              <a:solidFill>
                <a:srgbClr val="002060"/>
              </a:solidFill>
            </a:endParaRPr>
          </a:p>
        </p:txBody>
      </p:sp>
      <p:cxnSp>
        <p:nvCxnSpPr>
          <p:cNvPr id="5" name="Rovná spojnica 4"/>
          <p:cNvCxnSpPr/>
          <p:nvPr/>
        </p:nvCxnSpPr>
        <p:spPr>
          <a:xfrm>
            <a:off x="0" y="1040947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môžete urobiť pre lepšiu pamäť </a:t>
            </a:r>
            <a:r>
              <a:rPr lang="sk-SK" sz="6700" dirty="0" smtClean="0"/>
              <a:t>DNES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P R E J S Ť   S A   P O   C E L O M   D O M E </a:t>
            </a:r>
            <a:br>
              <a:rPr lang="sk-SK" dirty="0" smtClean="0"/>
            </a:br>
            <a:r>
              <a:rPr lang="sk-SK" dirty="0" smtClean="0"/>
              <a:t>            S O   Z A T </a:t>
            </a:r>
            <a:r>
              <a:rPr lang="sk-SK" dirty="0" smtClean="0"/>
              <a:t>V O </a:t>
            </a:r>
            <a:r>
              <a:rPr lang="sk-SK" dirty="0" smtClean="0"/>
              <a:t>R E N Ý M I   O Č A M I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24208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Čo môžete urobiť pre lepšiu pamäť </a:t>
            </a:r>
            <a:br>
              <a:rPr lang="sk-SK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práve </a:t>
            </a:r>
            <a:r>
              <a:rPr lang="sk-SK" sz="7300" dirty="0" smtClean="0">
                <a:solidFill>
                  <a:schemeClr val="bg1">
                    <a:lumMod val="95000"/>
                  </a:schemeClr>
                </a:solidFill>
              </a:rPr>
              <a:t>DNES</a:t>
            </a: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002" y="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DOBRE SI POZRITE OBÁLKY KNÍH</a:t>
            </a:r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1749354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88840"/>
            <a:ext cx="161178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988840"/>
            <a:ext cx="149505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988840"/>
            <a:ext cx="144016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988840"/>
            <a:ext cx="1518390" cy="231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Rovná spojnica 7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8636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2060"/>
                </a:solidFill>
              </a:rPr>
              <a:t>ČO STE SI ZAPAMÄTALI?</a:t>
            </a:r>
            <a:endParaRPr lang="sk-SK" sz="4000" dirty="0" smtClean="0">
              <a:solidFill>
                <a:srgbClr val="00206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Kde sa dej odohráva?</a:t>
            </a:r>
          </a:p>
          <a:p>
            <a:r>
              <a:rPr lang="sk-SK" dirty="0" smtClean="0"/>
              <a:t>Sú na okne záclonky?</a:t>
            </a:r>
          </a:p>
          <a:p>
            <a:r>
              <a:rPr lang="sk-SK" dirty="0" smtClean="0"/>
              <a:t>Koľko osôb je na obrázku?</a:t>
            </a:r>
          </a:p>
          <a:p>
            <a:r>
              <a:rPr lang="sk-SK" dirty="0" smtClean="0"/>
              <a:t>Koľko osôb stojí?</a:t>
            </a:r>
          </a:p>
          <a:p>
            <a:r>
              <a:rPr lang="sk-SK" dirty="0" smtClean="0"/>
              <a:t>Sú bosí?</a:t>
            </a:r>
          </a:p>
          <a:p>
            <a:r>
              <a:rPr lang="sk-SK" dirty="0" smtClean="0"/>
              <a:t>Majú dobrý zrak?</a:t>
            </a:r>
          </a:p>
          <a:p>
            <a:r>
              <a:rPr lang="sk-SK" dirty="0" smtClean="0"/>
              <a:t>Čo je pod posteľou?</a:t>
            </a:r>
          </a:p>
          <a:p>
            <a:r>
              <a:rPr lang="sk-SK" dirty="0" smtClean="0"/>
              <a:t>V akom jazyku je text?</a:t>
            </a:r>
          </a:p>
          <a:p>
            <a:r>
              <a:rPr lang="sk-SK" dirty="0" smtClean="0"/>
              <a:t>Všetky osoby čítajú?</a:t>
            </a:r>
          </a:p>
          <a:p>
            <a:r>
              <a:rPr lang="sk-SK" dirty="0" smtClean="0"/>
              <a:t>Kto je FRAJER?</a:t>
            </a:r>
            <a:endParaRPr lang="sk-SK" dirty="0"/>
          </a:p>
        </p:txBody>
      </p:sp>
      <p:cxnSp>
        <p:nvCxnSpPr>
          <p:cNvPr id="4" name="Rovná spojnica 3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BOLI V TAKOMTO PORADÍ?</a:t>
            </a:r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16832"/>
            <a:ext cx="1749354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161178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1916832"/>
            <a:ext cx="1495053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916832"/>
            <a:ext cx="1440160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916832"/>
            <a:ext cx="1518390" cy="231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Rovná spojnica 7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môžete urobiť pre lepšiu pamäť dnes?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            Z A T A N C U J T E   S I!</a:t>
            </a:r>
          </a:p>
          <a:p>
            <a:pPr marL="0" indent="0">
              <a:buNone/>
            </a:pPr>
            <a:r>
              <a:rPr lang="sk-SK" dirty="0" smtClean="0"/>
              <a:t>A  P O S P O M ÍN A J T E   S I   A J   N A  K R O K Y   </a:t>
            </a:r>
            <a:br>
              <a:rPr lang="sk-SK" dirty="0" smtClean="0"/>
            </a:br>
            <a:r>
              <a:rPr lang="sk-SK" dirty="0" smtClean="0"/>
              <a:t>         R Ô Z N Y C H  D R U H O V   T A N C A.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24208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Čo môžete urobiť pre lepšiu pamäť </a:t>
            </a:r>
            <a:br>
              <a:rPr lang="sk-SK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práve </a:t>
            </a:r>
            <a:r>
              <a:rPr lang="sk-SK" sz="7300" dirty="0" smtClean="0">
                <a:solidFill>
                  <a:schemeClr val="bg1">
                    <a:lumMod val="95000"/>
                  </a:schemeClr>
                </a:solidFill>
              </a:rPr>
              <a:t>DNES</a:t>
            </a: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2060"/>
                </a:solidFill>
              </a:rPr>
              <a:t>PAMÄTÁTE SI EŠTE ZO ŠKOLY?</a:t>
            </a:r>
            <a:endParaRPr lang="sk-SK" sz="4000" dirty="0">
              <a:solidFill>
                <a:srgbClr val="002060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143000" y="1268760"/>
            <a:ext cx="9001000" cy="5721499"/>
          </a:xfrm>
        </p:spPr>
        <p:txBody>
          <a:bodyPr>
            <a:normAutofit/>
          </a:bodyPr>
          <a:lstStyle/>
          <a:p>
            <a:pPr>
              <a:buNone/>
              <a:tabLst>
                <a:tab pos="3051175" algn="l"/>
              </a:tabLst>
            </a:pPr>
            <a:r>
              <a:rPr lang="sk-SK" dirty="0" smtClean="0"/>
              <a:t>    K </a:t>
            </a:r>
            <a:r>
              <a:rPr lang="sk-SK" dirty="0" smtClean="0"/>
              <a:t>.....................  	hlavné </a:t>
            </a:r>
            <a:r>
              <a:rPr lang="sk-SK" dirty="0" smtClean="0"/>
              <a:t>mesto Dánska</a:t>
            </a:r>
            <a:br>
              <a:rPr lang="sk-SK" dirty="0" smtClean="0"/>
            </a:br>
            <a:r>
              <a:rPr lang="sk-SK" dirty="0" smtClean="0"/>
              <a:t>O </a:t>
            </a:r>
            <a:r>
              <a:rPr lang="sk-SK" dirty="0" smtClean="0"/>
              <a:t>....................  	druh </a:t>
            </a:r>
            <a:r>
              <a:rPr lang="sk-SK" dirty="0" smtClean="0"/>
              <a:t>kaktusu</a:t>
            </a:r>
            <a:br>
              <a:rPr lang="sk-SK" dirty="0" smtClean="0"/>
            </a:br>
            <a:r>
              <a:rPr lang="sk-SK" dirty="0" smtClean="0"/>
              <a:t>R ..................... </a:t>
            </a:r>
            <a:r>
              <a:rPr lang="sk-SK" dirty="0" smtClean="0"/>
              <a:t>	hrdina </a:t>
            </a:r>
            <a:r>
              <a:rPr lang="sk-SK" dirty="0" smtClean="0"/>
              <a:t>v </a:t>
            </a:r>
            <a:r>
              <a:rPr lang="sk-SK" dirty="0" err="1" smtClean="0"/>
              <a:t>Dostojevského</a:t>
            </a:r>
            <a:r>
              <a:rPr lang="sk-SK" dirty="0" smtClean="0"/>
              <a:t> románe</a:t>
            </a:r>
            <a:br>
              <a:rPr lang="sk-SK" dirty="0" smtClean="0"/>
            </a:br>
            <a:r>
              <a:rPr lang="sk-SK" dirty="0" smtClean="0"/>
              <a:t>O </a:t>
            </a:r>
            <a:r>
              <a:rPr lang="sk-SK" dirty="0" smtClean="0"/>
              <a:t>..................... 	štvrté </a:t>
            </a:r>
            <a:r>
              <a:rPr lang="sk-SK" dirty="0" smtClean="0"/>
              <a:t>písmeno slova </a:t>
            </a:r>
            <a:r>
              <a:rPr lang="sk-SK" dirty="0" err="1" smtClean="0"/>
              <a:t>koronavírus</a:t>
            </a:r>
            <a:r>
              <a:rPr lang="sk-SK" dirty="0" err="1" smtClean="0">
                <a:sym typeface="Wingdings" panose="05000000000000000000" pitchFamily="2" charset="2"/>
              </a:rPr>
              <a:t></a:t>
            </a:r>
            <a:r>
              <a:rPr lang="sk-SK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 </a:t>
            </a:r>
            <a:r>
              <a:rPr lang="sk-SK" dirty="0" smtClean="0"/>
              <a:t>..................... 	fašizmus inak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 smtClean="0"/>
              <a:t>......................	b</a:t>
            </a:r>
            <a:r>
              <a:rPr lang="sk-SK" dirty="0" smtClean="0"/>
              <a:t>ývalé s</a:t>
            </a:r>
            <a:r>
              <a:rPr lang="sk-SK" dirty="0" smtClean="0"/>
              <a:t>ídlo pápežov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 smtClean="0"/>
              <a:t>...................... 	príslušník starovekého národa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I  </a:t>
            </a:r>
            <a:r>
              <a:rPr lang="sk-SK" dirty="0" smtClean="0"/>
              <a:t>......................	slovenská rieka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R </a:t>
            </a:r>
            <a:r>
              <a:rPr lang="sk-SK" dirty="0" smtClean="0"/>
              <a:t>......................	zbrojnoš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U </a:t>
            </a:r>
            <a:r>
              <a:rPr lang="sk-SK" dirty="0" smtClean="0"/>
              <a:t>......................	druh hada</a:t>
            </a:r>
          </a:p>
          <a:p>
            <a:pPr>
              <a:buNone/>
              <a:tabLst>
                <a:tab pos="3051175" algn="l"/>
              </a:tabLst>
            </a:pPr>
            <a:r>
              <a:rPr lang="sk-SK" dirty="0"/>
              <a:t> </a:t>
            </a:r>
            <a:r>
              <a:rPr lang="sk-SK" dirty="0" smtClean="0"/>
              <a:t>   </a:t>
            </a:r>
            <a:r>
              <a:rPr lang="sk-SK" dirty="0" smtClean="0"/>
              <a:t>S ...................... 	chemický prvok s značkou S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000" dirty="0" smtClean="0">
                <a:solidFill>
                  <a:srgbClr val="002060"/>
                </a:solidFill>
              </a:rPr>
              <a:t>NESKLAMALA DLHODOBÁ PAMÄŤ, VŠAK?</a:t>
            </a:r>
            <a:endParaRPr lang="sk-SK" sz="4000" dirty="0">
              <a:solidFill>
                <a:srgbClr val="002060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143000" y="1268760"/>
            <a:ext cx="9001000" cy="5721499"/>
          </a:xfrm>
        </p:spPr>
        <p:txBody>
          <a:bodyPr>
            <a:normAutofit/>
          </a:bodyPr>
          <a:lstStyle/>
          <a:p>
            <a:pPr>
              <a:buNone/>
              <a:tabLst>
                <a:tab pos="3051175" algn="l"/>
              </a:tabLst>
            </a:pPr>
            <a:r>
              <a:rPr lang="sk-SK" dirty="0" smtClean="0"/>
              <a:t>    K </a:t>
            </a:r>
            <a:r>
              <a:rPr lang="sk-SK" dirty="0" smtClean="0"/>
              <a:t>odaň  	hlavné </a:t>
            </a:r>
            <a:r>
              <a:rPr lang="sk-SK" dirty="0" smtClean="0"/>
              <a:t>mesto Dánska</a:t>
            </a:r>
            <a:br>
              <a:rPr lang="sk-SK" dirty="0" smtClean="0"/>
            </a:br>
            <a:r>
              <a:rPr lang="sk-SK" dirty="0" smtClean="0"/>
              <a:t>O </a:t>
            </a:r>
            <a:r>
              <a:rPr lang="sk-SK" dirty="0" err="1" smtClean="0"/>
              <a:t>puncia</a:t>
            </a:r>
            <a:r>
              <a:rPr lang="sk-SK" dirty="0" smtClean="0"/>
              <a:t>  	druh </a:t>
            </a:r>
            <a:r>
              <a:rPr lang="sk-SK" dirty="0" smtClean="0"/>
              <a:t>kaktusu</a:t>
            </a:r>
            <a:br>
              <a:rPr lang="sk-SK" dirty="0" smtClean="0"/>
            </a:br>
            <a:r>
              <a:rPr lang="sk-SK" dirty="0" smtClean="0"/>
              <a:t>R </a:t>
            </a:r>
            <a:r>
              <a:rPr lang="sk-SK" dirty="0" err="1" smtClean="0"/>
              <a:t>askoľnikov</a:t>
            </a:r>
            <a:r>
              <a:rPr lang="sk-SK" dirty="0" smtClean="0"/>
              <a:t> 	hrdina </a:t>
            </a:r>
            <a:r>
              <a:rPr lang="sk-SK" dirty="0" smtClean="0"/>
              <a:t>v </a:t>
            </a:r>
            <a:r>
              <a:rPr lang="sk-SK" dirty="0" err="1" smtClean="0"/>
              <a:t>Dostojevského</a:t>
            </a:r>
            <a:r>
              <a:rPr lang="sk-SK" dirty="0" smtClean="0"/>
              <a:t> románe</a:t>
            </a:r>
            <a:br>
              <a:rPr lang="sk-SK" dirty="0" smtClean="0"/>
            </a:br>
            <a:r>
              <a:rPr lang="sk-SK" dirty="0" smtClean="0"/>
              <a:t>O </a:t>
            </a:r>
            <a:r>
              <a:rPr lang="sk-SK" dirty="0" smtClean="0"/>
              <a:t> 	štvrté </a:t>
            </a:r>
            <a:r>
              <a:rPr lang="sk-SK" dirty="0" smtClean="0"/>
              <a:t>písmeno slova </a:t>
            </a:r>
            <a:r>
              <a:rPr lang="sk-SK" dirty="0" err="1" smtClean="0"/>
              <a:t>koronavírus</a:t>
            </a:r>
            <a:r>
              <a:rPr lang="sk-SK" dirty="0" err="1" smtClean="0">
                <a:sym typeface="Wingdings" panose="05000000000000000000" pitchFamily="2" charset="2"/>
              </a:rPr>
              <a:t></a:t>
            </a:r>
            <a:r>
              <a:rPr lang="sk-SK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 </a:t>
            </a:r>
            <a:r>
              <a:rPr lang="sk-SK" dirty="0" err="1" smtClean="0"/>
              <a:t>acizmus</a:t>
            </a:r>
            <a:r>
              <a:rPr lang="sk-SK" dirty="0" smtClean="0"/>
              <a:t> 	fašizmus inak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 err="1" smtClean="0"/>
              <a:t>vignon</a:t>
            </a:r>
            <a:r>
              <a:rPr lang="sk-SK" dirty="0" smtClean="0"/>
              <a:t>	b</a:t>
            </a:r>
            <a:r>
              <a:rPr lang="sk-SK" dirty="0" smtClean="0"/>
              <a:t>ývalé s</a:t>
            </a:r>
            <a:r>
              <a:rPr lang="sk-SK" dirty="0" smtClean="0"/>
              <a:t>ídlo pápežov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 err="1" smtClean="0"/>
              <a:t>iking</a:t>
            </a:r>
            <a:r>
              <a:rPr lang="sk-SK" dirty="0" smtClean="0"/>
              <a:t> 	príslušník starovekého národa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I </a:t>
            </a:r>
            <a:r>
              <a:rPr lang="sk-SK" dirty="0" smtClean="0"/>
              <a:t>peľ	slovenská rieka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R </a:t>
            </a:r>
            <a:r>
              <a:rPr lang="sk-SK" dirty="0" err="1" smtClean="0"/>
              <a:t>ytier</a:t>
            </a:r>
            <a:r>
              <a:rPr lang="sk-SK" dirty="0" smtClean="0"/>
              <a:t>	zbrojnoš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U </a:t>
            </a:r>
            <a:r>
              <a:rPr lang="sk-SK" dirty="0" err="1" smtClean="0"/>
              <a:t>žovka</a:t>
            </a:r>
            <a:r>
              <a:rPr lang="sk-SK" dirty="0" smtClean="0"/>
              <a:t>	druh hada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 </a:t>
            </a:r>
            <a:r>
              <a:rPr lang="sk-SK" dirty="0" err="1" smtClean="0"/>
              <a:t>íra</a:t>
            </a:r>
            <a:r>
              <a:rPr lang="sk-SK" dirty="0" smtClean="0"/>
              <a:t> 	chemický prvok s značkou S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6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sk-SK" sz="3600" dirty="0" smtClean="0">
                <a:solidFill>
                  <a:srgbClr val="002060"/>
                </a:solidFill>
              </a:rPr>
              <a:t>VYMYSLITE VETU, V KTOREJ KAŽDÉ SLOVO ZAČÍNA NA PÍSMENO SLOVA KOROVANÍRUS</a:t>
            </a:r>
            <a:endParaRPr lang="sk-SK" sz="3600" dirty="0">
              <a:solidFill>
                <a:srgbClr val="002060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539552" y="1340768"/>
            <a:ext cx="3178696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K ......................</a:t>
            </a:r>
            <a:br>
              <a:rPr lang="sk-SK" dirty="0" smtClean="0"/>
            </a:br>
            <a:r>
              <a:rPr lang="sk-SK" dirty="0" smtClean="0"/>
              <a:t>O ......................</a:t>
            </a:r>
            <a:br>
              <a:rPr lang="sk-SK" dirty="0" smtClean="0"/>
            </a:br>
            <a:r>
              <a:rPr lang="sk-SK" dirty="0" smtClean="0"/>
              <a:t>R ......................</a:t>
            </a:r>
            <a:br>
              <a:rPr lang="sk-SK" dirty="0" smtClean="0"/>
            </a:br>
            <a:r>
              <a:rPr lang="sk-SK" dirty="0" smtClean="0"/>
              <a:t>O ......................</a:t>
            </a:r>
            <a:br>
              <a:rPr lang="sk-SK" dirty="0" smtClean="0"/>
            </a:br>
            <a:r>
              <a:rPr lang="sk-SK" dirty="0" smtClean="0"/>
              <a:t>N ......................</a:t>
            </a:r>
            <a:br>
              <a:rPr lang="sk-SK" dirty="0" smtClean="0"/>
            </a:br>
            <a:r>
              <a:rPr lang="sk-SK" dirty="0" smtClean="0"/>
              <a:t>A ......................</a:t>
            </a:r>
            <a:br>
              <a:rPr lang="sk-SK" dirty="0" smtClean="0"/>
            </a:br>
            <a:r>
              <a:rPr lang="sk-SK" dirty="0" smtClean="0"/>
              <a:t>V ......................</a:t>
            </a:r>
            <a:br>
              <a:rPr lang="sk-SK" dirty="0" smtClean="0"/>
            </a:br>
            <a:r>
              <a:rPr lang="sk-SK" dirty="0" smtClean="0"/>
              <a:t>I  ......................</a:t>
            </a:r>
            <a:br>
              <a:rPr lang="sk-SK" dirty="0" smtClean="0"/>
            </a:br>
            <a:r>
              <a:rPr lang="sk-SK" dirty="0" smtClean="0"/>
              <a:t>R ......................</a:t>
            </a:r>
            <a:br>
              <a:rPr lang="sk-SK" dirty="0" smtClean="0"/>
            </a:br>
            <a:r>
              <a:rPr lang="sk-SK" dirty="0" smtClean="0"/>
              <a:t>U ......................</a:t>
            </a:r>
            <a:br>
              <a:rPr lang="sk-SK" dirty="0" smtClean="0"/>
            </a:br>
            <a:r>
              <a:rPr lang="sk-SK" dirty="0" smtClean="0"/>
              <a:t>S ......................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sk-SK" sz="4000" dirty="0" smtClean="0">
                <a:solidFill>
                  <a:srgbClr val="002060"/>
                </a:solidFill>
              </a:rPr>
              <a:t>F</a:t>
            </a:r>
            <a:r>
              <a:rPr lang="sk-SK" sz="4000" dirty="0" smtClean="0">
                <a:solidFill>
                  <a:srgbClr val="002060"/>
                </a:solidFill>
              </a:rPr>
              <a:t>ANTÁZII SA MEDZE NEKLADÚ</a:t>
            </a:r>
            <a:endParaRPr lang="sk-SK" sz="4000" dirty="0">
              <a:solidFill>
                <a:srgbClr val="002060"/>
              </a:solidFill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323528" y="1628800"/>
            <a:ext cx="5544616" cy="53816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    K </a:t>
            </a:r>
            <a:r>
              <a:rPr lang="sk-SK" dirty="0" err="1" smtClean="0"/>
              <a:t>nihovník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O tvoril</a:t>
            </a:r>
            <a:br>
              <a:rPr lang="sk-SK" dirty="0" smtClean="0"/>
            </a:br>
            <a:r>
              <a:rPr lang="sk-SK" dirty="0" smtClean="0"/>
              <a:t>R </a:t>
            </a:r>
            <a:r>
              <a:rPr lang="sk-SK" dirty="0" err="1" smtClean="0"/>
              <a:t>ukopis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O d</a:t>
            </a:r>
            <a:br>
              <a:rPr lang="sk-SK" dirty="0" smtClean="0"/>
            </a:br>
            <a:r>
              <a:rPr lang="sk-SK" dirty="0" smtClean="0"/>
              <a:t>N </a:t>
            </a:r>
            <a:r>
              <a:rPr lang="sk-SK" dirty="0" err="1" smtClean="0"/>
              <a:t>ajznámenšieho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 err="1" smtClean="0"/>
              <a:t>utora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 err="1" smtClean="0"/>
              <a:t>edecko-fantastických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I  </a:t>
            </a:r>
            <a:r>
              <a:rPr lang="sk-SK" dirty="0" err="1" smtClean="0"/>
              <a:t>zraelských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R </a:t>
            </a:r>
            <a:r>
              <a:rPr lang="sk-SK" dirty="0" err="1" smtClean="0"/>
              <a:t>ománov</a:t>
            </a:r>
            <a:r>
              <a:rPr lang="sk-SK" dirty="0" smtClean="0"/>
              <a:t> a </a:t>
            </a:r>
          </a:p>
          <a:p>
            <a:pPr>
              <a:buNone/>
            </a:pPr>
            <a:r>
              <a:rPr lang="sk-SK" dirty="0" smtClean="0"/>
              <a:t>    Usmial</a:t>
            </a:r>
            <a:br>
              <a:rPr lang="sk-SK" dirty="0" smtClean="0"/>
            </a:br>
            <a:r>
              <a:rPr lang="sk-SK" dirty="0" smtClean="0"/>
              <a:t>S a.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5580112" y="220486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Hlúposť?  </a:t>
            </a:r>
            <a:r>
              <a:rPr lang="sk-SK" dirty="0" smtClean="0">
                <a:sym typeface="Wingdings" pitchFamily="2" charset="2"/>
              </a:rPr>
              <a:t>) No ale skúste čítať rukopis románu v hebrejčine!</a:t>
            </a:r>
          </a:p>
          <a:p>
            <a:endParaRPr lang="sk-SK" dirty="0" smtClean="0">
              <a:sym typeface="Wingdings" pitchFamily="2" charset="2"/>
            </a:endParaRPr>
          </a:p>
          <a:p>
            <a:r>
              <a:rPr lang="sk-SK" dirty="0" smtClean="0">
                <a:sym typeface="Wingdings" pitchFamily="2" charset="2"/>
              </a:rPr>
              <a:t>Vymyslite niečo lepšie!!</a:t>
            </a:r>
            <a:endParaRPr lang="sk-SK" dirty="0"/>
          </a:p>
        </p:txBody>
      </p:sp>
      <p:cxnSp>
        <p:nvCxnSpPr>
          <p:cNvPr id="6" name="Rovná spojnica 5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môžete urobiť pre lepšiu pamäť dnes?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</a:t>
            </a:r>
            <a:r>
              <a:rPr lang="sk-SK" dirty="0" smtClean="0"/>
              <a:t>       </a:t>
            </a:r>
            <a:r>
              <a:rPr lang="sk-SK" dirty="0" smtClean="0"/>
              <a:t>UROBTE  SI CVIČENIA Z TOHTO TRÉNINGU!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Z </a:t>
            </a:r>
            <a:r>
              <a:rPr lang="sk-SK" dirty="0" smtClean="0"/>
              <a:t>Krajskej </a:t>
            </a:r>
            <a:r>
              <a:rPr lang="sk-SK" dirty="0" smtClean="0"/>
              <a:t>knižnice v Žiline  </a:t>
            </a:r>
            <a:r>
              <a:rPr lang="sk-SK" dirty="0" smtClean="0"/>
              <a:t>Vás pozdravujú:</a:t>
            </a:r>
          </a:p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Janka </a:t>
            </a:r>
            <a:r>
              <a:rPr lang="sk-SK" dirty="0" err="1" smtClean="0"/>
              <a:t>Zurovacová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Alenka Fialová</a:t>
            </a:r>
          </a:p>
          <a:p>
            <a:pPr marL="0" indent="0">
              <a:buNone/>
            </a:pPr>
            <a:r>
              <a:rPr lang="sk-SK" dirty="0" smtClean="0"/>
              <a:t>Zuzana </a:t>
            </a:r>
            <a:r>
              <a:rPr lang="sk-SK" dirty="0" err="1" smtClean="0"/>
              <a:t>Mjartanová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0"/>
            <a:ext cx="9144000" cy="24208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Čo môžete urobiť pre lepšiu pamäť </a:t>
            </a:r>
            <a:br>
              <a:rPr lang="sk-SK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práve </a:t>
            </a:r>
            <a:r>
              <a:rPr lang="sk-SK" sz="7300" dirty="0" smtClean="0">
                <a:solidFill>
                  <a:schemeClr val="bg1">
                    <a:lumMod val="95000"/>
                  </a:schemeClr>
                </a:solidFill>
              </a:rPr>
              <a:t>DNES</a:t>
            </a: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0704"/>
            <a:ext cx="8229600" cy="11430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2060"/>
                </a:solidFill>
              </a:rPr>
              <a:t>VERÍME, ŽE TOTO:</a:t>
            </a:r>
            <a:endParaRPr lang="sk-SK" sz="4000" dirty="0" smtClean="0">
              <a:solidFill>
                <a:srgbClr val="002060"/>
              </a:solidFill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4572000" algn="l"/>
              </a:tabLst>
            </a:pPr>
            <a:r>
              <a:rPr lang="sk-SK" dirty="0" smtClean="0"/>
              <a:t>Kde sa dej odohráva?        	</a:t>
            </a:r>
            <a:r>
              <a:rPr lang="sk-SK" dirty="0" smtClean="0">
                <a:solidFill>
                  <a:srgbClr val="FF0000"/>
                </a:solidFill>
              </a:rPr>
              <a:t>vo väznici</a:t>
            </a:r>
          </a:p>
          <a:p>
            <a:pPr>
              <a:tabLst>
                <a:tab pos="4572000" algn="l"/>
              </a:tabLst>
            </a:pPr>
            <a:r>
              <a:rPr lang="sk-SK" dirty="0"/>
              <a:t>Sú na okne záclonky</a:t>
            </a:r>
            <a:r>
              <a:rPr lang="sk-SK" dirty="0" smtClean="0"/>
              <a:t>?	</a:t>
            </a:r>
            <a:r>
              <a:rPr lang="sk-SK" dirty="0" smtClean="0">
                <a:solidFill>
                  <a:srgbClr val="FF0000"/>
                </a:solidFill>
              </a:rPr>
              <a:t>mreže</a:t>
            </a:r>
            <a:r>
              <a:rPr lang="sk-SK" dirty="0">
                <a:solidFill>
                  <a:srgbClr val="FF0000"/>
                </a:solidFill>
              </a:rPr>
              <a:t>!</a:t>
            </a:r>
            <a:endParaRPr lang="sk-SK" dirty="0" smtClean="0">
              <a:solidFill>
                <a:srgbClr val="FF0000"/>
              </a:solidFill>
            </a:endParaRPr>
          </a:p>
          <a:p>
            <a:pPr>
              <a:tabLst>
                <a:tab pos="4572000" algn="l"/>
              </a:tabLst>
            </a:pPr>
            <a:r>
              <a:rPr lang="sk-SK" dirty="0" smtClean="0"/>
              <a:t>Koľko osôb je na obrázku?  	</a:t>
            </a:r>
            <a:r>
              <a:rPr lang="sk-SK" dirty="0" smtClean="0">
                <a:solidFill>
                  <a:srgbClr val="FF0000"/>
                </a:solidFill>
              </a:rPr>
              <a:t>dve</a:t>
            </a:r>
            <a:r>
              <a:rPr lang="sk-SK" dirty="0" smtClean="0"/>
              <a:t>	</a:t>
            </a:r>
            <a:endParaRPr lang="sk-SK" dirty="0">
              <a:solidFill>
                <a:srgbClr val="FF0000"/>
              </a:solidFill>
            </a:endParaRPr>
          </a:p>
          <a:p>
            <a:pPr>
              <a:tabLst>
                <a:tab pos="4572000" algn="l"/>
              </a:tabLst>
            </a:pPr>
            <a:r>
              <a:rPr lang="sk-SK" dirty="0" smtClean="0"/>
              <a:t>Koľko osôb stojí?                  	</a:t>
            </a:r>
            <a:r>
              <a:rPr lang="sk-SK" dirty="0" smtClean="0">
                <a:solidFill>
                  <a:srgbClr val="FF0000"/>
                </a:solidFill>
              </a:rPr>
              <a:t>žiadna</a:t>
            </a:r>
          </a:p>
          <a:p>
            <a:pPr>
              <a:tabLst>
                <a:tab pos="4572000" algn="l"/>
              </a:tabLst>
            </a:pPr>
            <a:r>
              <a:rPr lang="sk-SK" dirty="0" smtClean="0"/>
              <a:t>Sú bosí? </a:t>
            </a:r>
            <a:r>
              <a:rPr lang="sk-SK" dirty="0" smtClean="0">
                <a:solidFill>
                  <a:srgbClr val="FF0000"/>
                </a:solidFill>
              </a:rPr>
              <a:t>                                 	majú papuče</a:t>
            </a:r>
            <a:endParaRPr lang="sk-SK" dirty="0" smtClean="0"/>
          </a:p>
          <a:p>
            <a:pPr>
              <a:tabLst>
                <a:tab pos="4572000" algn="l"/>
              </a:tabLst>
            </a:pPr>
            <a:r>
              <a:rPr lang="sk-SK" dirty="0" smtClean="0"/>
              <a:t>Majú dobrý zrak? </a:t>
            </a:r>
            <a:r>
              <a:rPr lang="sk-SK" dirty="0" smtClean="0">
                <a:solidFill>
                  <a:srgbClr val="FF0000"/>
                </a:solidFill>
              </a:rPr>
              <a:t>                	potrebujú okuliare</a:t>
            </a:r>
            <a:endParaRPr lang="sk-SK" dirty="0" smtClean="0"/>
          </a:p>
          <a:p>
            <a:pPr>
              <a:tabLst>
                <a:tab pos="4572000" algn="l"/>
              </a:tabLst>
            </a:pPr>
            <a:r>
              <a:rPr lang="sk-SK" dirty="0" smtClean="0"/>
              <a:t>Čo je pod posteľou?	</a:t>
            </a:r>
            <a:r>
              <a:rPr lang="sk-SK" dirty="0" smtClean="0">
                <a:solidFill>
                  <a:srgbClr val="FF0000"/>
                </a:solidFill>
              </a:rPr>
              <a:t>nádoba</a:t>
            </a:r>
            <a:endParaRPr lang="sk-SK" dirty="0" smtClean="0"/>
          </a:p>
          <a:p>
            <a:pPr>
              <a:tabLst>
                <a:tab pos="4572000" algn="l"/>
              </a:tabLst>
            </a:pPr>
            <a:r>
              <a:rPr lang="sk-SK" dirty="0" smtClean="0"/>
              <a:t>V akom jazyku je text?	</a:t>
            </a:r>
            <a:r>
              <a:rPr lang="sk-SK" dirty="0" smtClean="0">
                <a:solidFill>
                  <a:srgbClr val="FF0000"/>
                </a:solidFill>
              </a:rPr>
              <a:t>čeština</a:t>
            </a:r>
          </a:p>
          <a:p>
            <a:pPr>
              <a:tabLst>
                <a:tab pos="4572000" algn="l"/>
              </a:tabLst>
            </a:pPr>
            <a:r>
              <a:rPr lang="sk-SK" dirty="0" smtClean="0"/>
              <a:t>Všetky osoby čítajú?	</a:t>
            </a:r>
            <a:r>
              <a:rPr lang="sk-SK" dirty="0" smtClean="0">
                <a:solidFill>
                  <a:srgbClr val="FF0000"/>
                </a:solidFill>
              </a:rPr>
              <a:t>len jedna, druhá píše</a:t>
            </a:r>
          </a:p>
          <a:p>
            <a:pPr>
              <a:tabLst>
                <a:tab pos="4572000" algn="l"/>
              </a:tabLst>
            </a:pPr>
            <a:r>
              <a:rPr lang="sk-SK" dirty="0" smtClean="0"/>
              <a:t>Kto je FRAJER?	</a:t>
            </a:r>
            <a:r>
              <a:rPr lang="sk-SK" dirty="0" smtClean="0">
                <a:solidFill>
                  <a:srgbClr val="FF0000"/>
                </a:solidFill>
              </a:rPr>
              <a:t>KORONAVÍRUS </a:t>
            </a:r>
            <a:endParaRPr lang="sk-SK" dirty="0">
              <a:solidFill>
                <a:srgbClr val="FF0000"/>
              </a:solidFill>
            </a:endParaRPr>
          </a:p>
        </p:txBody>
      </p:sp>
      <p:cxnSp>
        <p:nvCxnSpPr>
          <p:cNvPr id="4" name="Rovná spojnica 3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Čo môžete urobiť pre lepšiu pamäť </a:t>
            </a: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sk-SK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práve </a:t>
            </a:r>
            <a:r>
              <a:rPr lang="sk-SK" sz="7300" dirty="0" smtClean="0">
                <a:solidFill>
                  <a:schemeClr val="bg1">
                    <a:lumMod val="95000"/>
                  </a:schemeClr>
                </a:solidFill>
              </a:rPr>
              <a:t>DNES</a:t>
            </a:r>
            <a:r>
              <a:rPr lang="sk-SK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        D A J T E   S I   Z A   H R S Ť   </a:t>
            </a:r>
            <a:r>
              <a:rPr lang="sk-SK" dirty="0" smtClean="0"/>
              <a:t>V L A Š S K Ý CH </a:t>
            </a:r>
            <a:br>
              <a:rPr lang="sk-SK" dirty="0" smtClean="0"/>
            </a:br>
            <a:r>
              <a:rPr lang="sk-SK" dirty="0" smtClean="0"/>
              <a:t>                          O  R  </a:t>
            </a:r>
            <a:r>
              <a:rPr lang="sk-SK" dirty="0" smtClean="0"/>
              <a:t>E </a:t>
            </a:r>
            <a:r>
              <a:rPr lang="sk-SK" dirty="0" smtClean="0"/>
              <a:t>C H O V!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790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VYMENUJTE 10 FILMOV, V KTORÝCH HRALA MILKA VAŠÁRYOVÁ.</a:t>
            </a:r>
            <a:endParaRPr lang="sk-SK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1967706"/>
            <a:ext cx="61436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Rovná spojnica 3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2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4352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TAK NAPRÍKLAD: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r>
              <a:rPr lang="sk-SK" dirty="0" err="1" smtClean="0"/>
              <a:t>Pelíšky</a:t>
            </a:r>
            <a:r>
              <a:rPr lang="sk-SK" dirty="0" smtClean="0"/>
              <a:t>!!                              </a:t>
            </a:r>
          </a:p>
          <a:p>
            <a:r>
              <a:rPr lang="sk-SK" dirty="0" smtClean="0"/>
              <a:t>Medená veža</a:t>
            </a:r>
          </a:p>
          <a:p>
            <a:r>
              <a:rPr lang="sk-SK" dirty="0" smtClean="0"/>
              <a:t>Eva Nová</a:t>
            </a:r>
          </a:p>
          <a:p>
            <a:r>
              <a:rPr lang="sk-SK" dirty="0" smtClean="0"/>
              <a:t>Majster kat</a:t>
            </a:r>
          </a:p>
          <a:p>
            <a:r>
              <a:rPr lang="sk-SK" dirty="0" smtClean="0"/>
              <a:t>Námestie </a:t>
            </a:r>
            <a:r>
              <a:rPr lang="sk-SK" dirty="0" err="1" smtClean="0"/>
              <a:t>sv.Alžbety</a:t>
            </a:r>
            <a:endParaRPr lang="sk-SK" dirty="0" smtClean="0"/>
          </a:p>
          <a:p>
            <a:r>
              <a:rPr lang="sk-SK" dirty="0" smtClean="0"/>
              <a:t>Čiara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5076056" y="1628800"/>
            <a:ext cx="3178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err="1" smtClean="0"/>
              <a:t>Nestyda</a:t>
            </a:r>
            <a:r>
              <a:rPr lang="sk-SK" dirty="0" smtClean="0"/>
              <a:t>                              </a:t>
            </a:r>
          </a:p>
          <a:p>
            <a:r>
              <a:rPr lang="sk-SK" dirty="0" smtClean="0"/>
              <a:t>Otcova volga</a:t>
            </a:r>
          </a:p>
          <a:p>
            <a:r>
              <a:rPr lang="sk-SK" dirty="0" err="1" smtClean="0"/>
              <a:t>Horem</a:t>
            </a:r>
            <a:r>
              <a:rPr lang="sk-SK" dirty="0" smtClean="0"/>
              <a:t> </a:t>
            </a:r>
            <a:r>
              <a:rPr lang="sk-SK" dirty="0" err="1" smtClean="0"/>
              <a:t>pádem</a:t>
            </a:r>
            <a:endParaRPr lang="sk-SK" dirty="0" smtClean="0"/>
          </a:p>
          <a:p>
            <a:r>
              <a:rPr lang="sk-SK" dirty="0" smtClean="0"/>
              <a:t>Kubo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8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057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rgbClr val="002060"/>
                </a:solidFill>
              </a:rPr>
              <a:t>NÁJDITE VTIP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SRKDORPPÁNJDOEKSNHFDJUDOKTOR,AKKSOFHEUKSODETDJFAKOMNSOFJEHSAJSKFHSIRVOLÁ AKSJFHFITENNSJHFEIDNEMEC,MXKSHFISBG KTORÝMSKFHSIMIDEJDHHFSTALELAAKDOENJDBDOMALEOSHFURBSCHOVÁVAOELCFNBSKDJDJJJDHOlLIEKY?SEJDIFBGWOAMAODH</a:t>
            </a:r>
          </a:p>
          <a:p>
            <a:pPr marL="0" indent="0">
              <a:buNone/>
            </a:pPr>
            <a:r>
              <a:rPr lang="sk-SK" dirty="0" smtClean="0"/>
              <a:t>LLSKDJFIALZHEIMER,EIDNFBFVBABIČKA,MSSWODHDALZERIMER.DKSODNHD.</a:t>
            </a:r>
            <a:endParaRPr lang="sk-SK" dirty="0"/>
          </a:p>
        </p:txBody>
      </p:sp>
      <p:cxnSp>
        <p:nvCxnSpPr>
          <p:cNvPr id="4" name="Rovná spojnica 3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002060"/>
                </a:solidFill>
              </a:rPr>
              <a:t>Ajajaj</a:t>
            </a:r>
            <a:r>
              <a:rPr lang="sk-SK" dirty="0" smtClean="0">
                <a:solidFill>
                  <a:srgbClr val="002060"/>
                </a:solidFill>
              </a:rPr>
              <a:t>, TROŠKU JE ČIERNY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SRKDORP</a:t>
            </a:r>
            <a:r>
              <a:rPr lang="sk-SK" dirty="0" smtClean="0">
                <a:solidFill>
                  <a:srgbClr val="FF0000"/>
                </a:solidFill>
              </a:rPr>
              <a:t>PÁN</a:t>
            </a:r>
            <a:r>
              <a:rPr lang="sk-SK" dirty="0" smtClean="0"/>
              <a:t>JDOEKSNHFDJU</a:t>
            </a:r>
            <a:r>
              <a:rPr lang="sk-SK" dirty="0" smtClean="0">
                <a:solidFill>
                  <a:srgbClr val="FF0000"/>
                </a:solidFill>
              </a:rPr>
              <a:t>DOKTOR,</a:t>
            </a:r>
            <a:r>
              <a:rPr lang="sk-SK" dirty="0" smtClean="0"/>
              <a:t>AKKSOFHEUKSODETDJF</a:t>
            </a:r>
            <a:r>
              <a:rPr lang="sk-SK" dirty="0" smtClean="0">
                <a:solidFill>
                  <a:srgbClr val="FF0000"/>
                </a:solidFill>
              </a:rPr>
              <a:t>AKO</a:t>
            </a:r>
            <a:r>
              <a:rPr lang="sk-SK" dirty="0" smtClean="0"/>
              <a:t>MNSOFJEH</a:t>
            </a:r>
            <a:r>
              <a:rPr lang="sk-SK" dirty="0" smtClean="0">
                <a:solidFill>
                  <a:srgbClr val="FF0000"/>
                </a:solidFill>
              </a:rPr>
              <a:t>SA</a:t>
            </a:r>
            <a:r>
              <a:rPr lang="sk-SK" dirty="0" smtClean="0"/>
              <a:t>JSKFHSIR</a:t>
            </a:r>
            <a:r>
              <a:rPr lang="sk-SK" dirty="0" smtClean="0">
                <a:solidFill>
                  <a:srgbClr val="FF0000"/>
                </a:solidFill>
              </a:rPr>
              <a:t>VOLÁ</a:t>
            </a:r>
            <a:r>
              <a:rPr lang="sk-SK" dirty="0" smtClean="0"/>
              <a:t> AKSJFHFI</a:t>
            </a:r>
            <a:r>
              <a:rPr lang="sk-SK" dirty="0" smtClean="0">
                <a:solidFill>
                  <a:srgbClr val="FF0000"/>
                </a:solidFill>
              </a:rPr>
              <a:t>TEN</a:t>
            </a:r>
            <a:r>
              <a:rPr lang="sk-SK" dirty="0" smtClean="0"/>
              <a:t>NSJHFEID</a:t>
            </a:r>
            <a:r>
              <a:rPr lang="sk-SK" dirty="0" smtClean="0">
                <a:solidFill>
                  <a:srgbClr val="FF0000"/>
                </a:solidFill>
              </a:rPr>
              <a:t>NEMEC</a:t>
            </a:r>
            <a:r>
              <a:rPr lang="sk-SK" dirty="0" smtClean="0"/>
              <a:t>,MXKSHFISBG </a:t>
            </a:r>
            <a:r>
              <a:rPr lang="sk-SK" dirty="0" smtClean="0">
                <a:solidFill>
                  <a:srgbClr val="FF0000"/>
                </a:solidFill>
              </a:rPr>
              <a:t>KTORÝ</a:t>
            </a:r>
            <a:r>
              <a:rPr lang="sk-SK" dirty="0" smtClean="0"/>
              <a:t>MSKFHSI</a:t>
            </a:r>
            <a:r>
              <a:rPr lang="sk-SK" dirty="0" smtClean="0">
                <a:solidFill>
                  <a:srgbClr val="FF0000"/>
                </a:solidFill>
              </a:rPr>
              <a:t>MI</a:t>
            </a:r>
            <a:r>
              <a:rPr lang="sk-SK" dirty="0" smtClean="0"/>
              <a:t>DEJDHHFSTALELAAKDOENJDB</a:t>
            </a:r>
            <a:r>
              <a:rPr lang="sk-SK" dirty="0" smtClean="0">
                <a:solidFill>
                  <a:srgbClr val="FF0000"/>
                </a:solidFill>
              </a:rPr>
              <a:t>DOMA</a:t>
            </a:r>
            <a:r>
              <a:rPr lang="sk-SK" dirty="0" smtClean="0"/>
              <a:t>LEOSHFURB</a:t>
            </a:r>
            <a:r>
              <a:rPr lang="sk-SK" dirty="0" smtClean="0">
                <a:solidFill>
                  <a:srgbClr val="FF0000"/>
                </a:solidFill>
              </a:rPr>
              <a:t>SCHOVÁVA</a:t>
            </a:r>
            <a:r>
              <a:rPr lang="sk-SK" dirty="0" smtClean="0"/>
              <a:t>OELCFNBSKDJDJJJDHOl</a:t>
            </a:r>
            <a:r>
              <a:rPr lang="sk-SK" dirty="0" smtClean="0">
                <a:solidFill>
                  <a:srgbClr val="FF0000"/>
                </a:solidFill>
              </a:rPr>
              <a:t>LIEKY?</a:t>
            </a:r>
            <a:r>
              <a:rPr lang="sk-SK" dirty="0" smtClean="0"/>
              <a:t>SEJDIFBGWOAMAODH</a:t>
            </a:r>
          </a:p>
          <a:p>
            <a:pPr marL="0" indent="0">
              <a:buNone/>
            </a:pPr>
            <a:r>
              <a:rPr lang="sk-SK" dirty="0" smtClean="0"/>
              <a:t>LLSKDJFI</a:t>
            </a:r>
            <a:r>
              <a:rPr lang="sk-SK" dirty="0" smtClean="0">
                <a:solidFill>
                  <a:srgbClr val="FF0000"/>
                </a:solidFill>
              </a:rPr>
              <a:t>ALZHEIMER,</a:t>
            </a:r>
            <a:r>
              <a:rPr lang="sk-SK" dirty="0" smtClean="0"/>
              <a:t>EIDNFBFV</a:t>
            </a:r>
            <a:r>
              <a:rPr lang="sk-SK" dirty="0" smtClean="0">
                <a:solidFill>
                  <a:srgbClr val="FF0000"/>
                </a:solidFill>
              </a:rPr>
              <a:t>BABIČKA,</a:t>
            </a:r>
            <a:r>
              <a:rPr lang="sk-SK" dirty="0" smtClean="0"/>
              <a:t>MSSWODHD</a:t>
            </a:r>
            <a:r>
              <a:rPr lang="sk-SK" dirty="0" smtClean="0">
                <a:solidFill>
                  <a:srgbClr val="FF0000"/>
                </a:solidFill>
              </a:rPr>
              <a:t>ALZERIMER.</a:t>
            </a:r>
            <a:r>
              <a:rPr lang="sk-SK" dirty="0" smtClean="0"/>
              <a:t>DKSODNHD.</a:t>
            </a:r>
            <a:endParaRPr lang="sk-SK" dirty="0"/>
          </a:p>
        </p:txBody>
      </p:sp>
      <p:cxnSp>
        <p:nvCxnSpPr>
          <p:cNvPr id="4" name="Rovná spojnica 3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6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607</Words>
  <Application>Microsoft Office PowerPoint</Application>
  <PresentationFormat>Prezentácia na obrazovke (4:3)</PresentationFormat>
  <Paragraphs>173</Paragraphs>
  <Slides>36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36</vt:i4>
      </vt:variant>
    </vt:vector>
  </HeadingPairs>
  <TitlesOfParts>
    <vt:vector size="37" baseType="lpstr">
      <vt:lpstr>Motív Office</vt:lpstr>
      <vt:lpstr>POĎME SA S KORONAVÍRUSOM ZABÁVAŤ a POCVIČIŤ si PAMÄŤ.</vt:lpstr>
      <vt:lpstr>POZERAJTE SA 1 MINÚTU NA TENTO OBRÁZOK A SNAŽTE SA ZAPAMÄTAŤ SI DETAILY.  Potom prekliknite na ďalšiu stranu.</vt:lpstr>
      <vt:lpstr>ČO STE SI ZAPAMÄTALI?</vt:lpstr>
      <vt:lpstr>VERÍME, ŽE TOTO:</vt:lpstr>
      <vt:lpstr>Čo môžete urobiť pre lepšiu pamäť  práve DNES?</vt:lpstr>
      <vt:lpstr>VYMENUJTE 10 FILMOV, V KTORÝCH HRALA MILKA VAŠÁRYOVÁ.</vt:lpstr>
      <vt:lpstr>TAK NAPRÍKLAD:</vt:lpstr>
      <vt:lpstr>NÁJDITE VTIP</vt:lpstr>
      <vt:lpstr>Ajajaj, TROŠKU JE ČIERNY</vt:lpstr>
      <vt:lpstr>A EŠTE NIEČO ČERNEJŠIE:</vt:lpstr>
      <vt:lpstr>Čo môžete urobiť pre lepšiu pamäť DNES?</vt:lpstr>
      <vt:lpstr>ROZŠIFRUJTE TEXT - NAHRAĎTE  1 PÍSMENOM A (1 =A),  a  2=Í, 3 = U, 4 = D, 5 = P, 6 =N, 7=Ž, 8=J, 9=Ľ </vt:lpstr>
      <vt:lpstr>TAK UŽ VIETE, AKÝ JE ROZDIEL MEDZI ROKOM 2019 A 2021?</vt:lpstr>
      <vt:lpstr>Čo môžete urobiť pre lepšiu pamäť DNES?</vt:lpstr>
      <vt:lpstr>POSPÁJAJTE SLABIKY, KTORÉ K SEBE PATRIA </vt:lpstr>
      <vt:lpstr>A BUDÚ Z TOHO ODPORÚČANIA PRE DOBRÚ NÁLADU A ZDRAVIE </vt:lpstr>
      <vt:lpstr>Čo môžete urobiť pre lepšiu pamäť DNES?</vt:lpstr>
      <vt:lpstr>Prezentácia programu PowerPoint</vt:lpstr>
      <vt:lpstr>Prezentácia programu PowerPoint</vt:lpstr>
      <vt:lpstr>Čo môžete urobiť pre lepšiu pamäť DNES?</vt:lpstr>
      <vt:lpstr>SPOJTE OBRÁZKY DO SPRÁVNEHO PORADIA PODĽA ZAČIATOČNÉHO PÍSMENA – A OPÄŤ VYTVORÍME SLOVO KORONAVÍRUS</vt:lpstr>
      <vt:lpstr>NIČ ZLOŽITÉ A OBRÁZKY TEDA MÁTE  V PORADÍ:</vt:lpstr>
      <vt:lpstr>A teraz niečo ťažšie: ZORAĎTE OSOBNOSTI podľa krstného mena (slovo KORONAVÍRUS)</vt:lpstr>
      <vt:lpstr>ZVLÁDLI STE? TAKŽE TO MÁTE TAKTO:</vt:lpstr>
      <vt:lpstr>Čo môžete urobiť pre lepšiu pamäť DNES?</vt:lpstr>
      <vt:lpstr>Prezentácia programu PowerPoint</vt:lpstr>
      <vt:lpstr>Prezentácia programu PowerPoint</vt:lpstr>
      <vt:lpstr>Čo môžete urobiť pre lepšiu pamäť DNES?</vt:lpstr>
      <vt:lpstr>DOBRE SI POZRITE OBÁLKY KNÍH</vt:lpstr>
      <vt:lpstr>BOLI V TAKOMTO PORADÍ?</vt:lpstr>
      <vt:lpstr>Čo môžete urobiť pre lepšiu pamäť dnes?</vt:lpstr>
      <vt:lpstr>PAMÄTÁTE SI EŠTE ZO ŠKOLY?</vt:lpstr>
      <vt:lpstr>NESKLAMALA DLHODOBÁ PAMÄŤ, VŠAK?</vt:lpstr>
      <vt:lpstr>VYMYSLITE VETU, V KTOREJ KAŽDÉ SLOVO ZAČÍNA NA PÍSMENO SLOVA KOROVANÍRUS</vt:lpstr>
      <vt:lpstr>FANTÁZII SA MEDZE NEKLADÚ</vt:lpstr>
      <vt:lpstr>Čo môžete urobiť pre lepšiu pamäť dnes?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POĎME SA S KORONAVÍRUSOM ZABÁVAŤ a POCVIČIŤ si PAMäŤ.</dc:title>
  <dc:creator>mjartanova</dc:creator>
  <cp:lastModifiedBy>Užívateľ</cp:lastModifiedBy>
  <cp:revision>56</cp:revision>
  <dcterms:created xsi:type="dcterms:W3CDTF">2021-03-11T07:46:11Z</dcterms:created>
  <dcterms:modified xsi:type="dcterms:W3CDTF">2021-03-17T17:14:39Z</dcterms:modified>
</cp:coreProperties>
</file>